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351929A-DEAD-4228-B268-3D0B602B8A10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A134C5-977C-4598-A452-D8839C8D220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929A-DEAD-4228-B268-3D0B602B8A10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34C5-977C-4598-A452-D8839C8D220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929A-DEAD-4228-B268-3D0B602B8A10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EA134C5-977C-4598-A452-D8839C8D220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929A-DEAD-4228-B268-3D0B602B8A10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34C5-977C-4598-A452-D8839C8D220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51929A-DEAD-4228-B268-3D0B602B8A10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EA134C5-977C-4598-A452-D8839C8D220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929A-DEAD-4228-B268-3D0B602B8A10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34C5-977C-4598-A452-D8839C8D220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929A-DEAD-4228-B268-3D0B602B8A10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34C5-977C-4598-A452-D8839C8D220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929A-DEAD-4228-B268-3D0B602B8A10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34C5-977C-4598-A452-D8839C8D220C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929A-DEAD-4228-B268-3D0B602B8A10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34C5-977C-4598-A452-D8839C8D220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929A-DEAD-4228-B268-3D0B602B8A10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A134C5-977C-4598-A452-D8839C8D220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929A-DEAD-4228-B268-3D0B602B8A10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34C5-977C-4598-A452-D8839C8D220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7351929A-DEAD-4228-B268-3D0B602B8A10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1EA134C5-977C-4598-A452-D8839C8D220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Выполнила студентка 2 курса группы Ис-23</a:t>
            </a:r>
          </a:p>
          <a:p>
            <a:r>
              <a:rPr lang="ru-RU" dirty="0" smtClean="0"/>
              <a:t>Белая Олеся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Музыкальное приложение или просто</a:t>
            </a:r>
            <a:r>
              <a:rPr lang="en-US" dirty="0" smtClean="0"/>
              <a:t> mp3-</a:t>
            </a:r>
            <a:r>
              <a:rPr lang="ru-RU" dirty="0" smtClean="0"/>
              <a:t>плеер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20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Внешний вид приложения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72816"/>
            <a:ext cx="6195839" cy="4501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814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Для создания дизайна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Для написания кода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использовалось для создания</a:t>
            </a:r>
            <a:endParaRPr lang="ru-RU" dirty="0"/>
          </a:p>
        </p:txBody>
      </p:sp>
      <p:pic>
        <p:nvPicPr>
          <p:cNvPr id="2050" name="Picture 2" descr="https://cdn0.iconfinder.com/data/icons/flat-round-system/512/qt-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27" y="2636912"/>
            <a:ext cx="3672407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1/1d/PyCharm_Icon.svg/1200px-PyCharm_Icon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904" y="2348879"/>
            <a:ext cx="3966889" cy="396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64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пользоваться приложением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20888"/>
            <a:ext cx="4896544" cy="3557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 flipH="1">
            <a:off x="6588224" y="3356992"/>
            <a:ext cx="648072" cy="14401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36296" y="2564904"/>
            <a:ext cx="16561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1. В первую очередь вам нужно иметь ПАПКУ с выбранной музыкой в вашем устройстве. Далее нужно нажать кнопку СКАЧАТЬ и выбрать нужную папку. Она загрузится в приложение 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59515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пользоваться сайтом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700807"/>
            <a:ext cx="5544616" cy="4023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 стрелкой 3"/>
          <p:cNvCxnSpPr/>
          <p:nvPr/>
        </p:nvCxnSpPr>
        <p:spPr>
          <a:xfrm flipV="1">
            <a:off x="2339752" y="2924944"/>
            <a:ext cx="720080" cy="15125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7584" y="2420888"/>
            <a:ext cx="16561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Список песен появится в этом окне. Вы можете 2 раза кликнуть на нужную вам песню, чтобы воспроизвести её</a:t>
            </a:r>
            <a:endParaRPr lang="ru-RU" sz="1400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2483768" y="5445224"/>
            <a:ext cx="720080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1600" y="4653136"/>
            <a:ext cx="180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Либо вы можете нажать кнопку ИГРАТЬ, и тогда воспроизведётся первая песня в списке</a:t>
            </a:r>
            <a:endParaRPr lang="ru-RU" sz="1400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H="1" flipV="1">
            <a:off x="5257006" y="5517232"/>
            <a:ext cx="576064" cy="28803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09034" y="5764292"/>
            <a:ext cx="255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Чтобы остановить песню нажмите кнопку СТОП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34222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7020272" y="2204864"/>
            <a:ext cx="1818928" cy="2971800"/>
          </a:xfrm>
        </p:spPr>
        <p:txBody>
          <a:bodyPr/>
          <a:lstStyle/>
          <a:p>
            <a:r>
              <a:rPr lang="ru-RU" dirty="0" smtClean="0"/>
              <a:t>Была установлена библиотека </a:t>
            </a:r>
            <a:r>
              <a:rPr lang="en-US" dirty="0" smtClean="0"/>
              <a:t>Pyqt5, </a:t>
            </a:r>
            <a:r>
              <a:rPr lang="ru-RU" dirty="0" smtClean="0"/>
              <a:t>и с помощью команды </a:t>
            </a:r>
          </a:p>
          <a:p>
            <a:r>
              <a:rPr lang="en-US" dirty="0"/>
              <a:t>python -m PyQt5.uic.pyuic -x [FILENAME].</a:t>
            </a:r>
            <a:r>
              <a:rPr lang="en-US" dirty="0" err="1"/>
              <a:t>ui</a:t>
            </a:r>
            <a:r>
              <a:rPr lang="en-US" dirty="0"/>
              <a:t> -o [FILENAME].</a:t>
            </a:r>
            <a:r>
              <a:rPr lang="en-US" dirty="0" err="1" smtClean="0"/>
              <a:t>py</a:t>
            </a:r>
            <a:r>
              <a:rPr lang="ru-RU" dirty="0"/>
              <a:t> </a:t>
            </a:r>
            <a:r>
              <a:rPr lang="ru-RU" dirty="0" smtClean="0"/>
              <a:t>я импортировала дизайн в .</a:t>
            </a:r>
            <a:r>
              <a:rPr lang="en-US" dirty="0" err="1" smtClean="0"/>
              <a:t>py</a:t>
            </a:r>
            <a:endParaRPr lang="ru-RU" dirty="0" smtClean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948264" y="460248"/>
            <a:ext cx="1890936" cy="1673352"/>
          </a:xfrm>
        </p:spPr>
        <p:txBody>
          <a:bodyPr/>
          <a:lstStyle/>
          <a:p>
            <a:r>
              <a:rPr lang="ru-RU" sz="1400" dirty="0" smtClean="0"/>
              <a:t>Как импортировать</a:t>
            </a:r>
            <a:br>
              <a:rPr lang="ru-RU" sz="1400" dirty="0" smtClean="0"/>
            </a:br>
            <a:r>
              <a:rPr lang="ru-RU" sz="1400" dirty="0" smtClean="0"/>
              <a:t>дизайн .</a:t>
            </a:r>
            <a:r>
              <a:rPr lang="en-US" sz="1400" dirty="0" err="1" smtClean="0"/>
              <a:t>ui</a:t>
            </a:r>
            <a:r>
              <a:rPr lang="ru-RU" sz="1400" dirty="0" smtClean="0"/>
              <a:t> в .</a:t>
            </a:r>
            <a:r>
              <a:rPr lang="en-US" sz="1400" dirty="0" err="1" smtClean="0"/>
              <a:t>py</a:t>
            </a:r>
            <a:endParaRPr lang="ru-RU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92384"/>
            <a:ext cx="6803271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78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ru-RU" dirty="0" smtClean="0"/>
              <a:t>код с комментариями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8928992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996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 приложения в файле </a:t>
            </a:r>
            <a:r>
              <a:rPr lang="en-US" dirty="0" smtClean="0"/>
              <a:t>python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92896"/>
            <a:ext cx="7839075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 стрелкой 3"/>
          <p:cNvCxnSpPr/>
          <p:nvPr/>
        </p:nvCxnSpPr>
        <p:spPr>
          <a:xfrm>
            <a:off x="395536" y="2996952"/>
            <a:ext cx="576064" cy="64807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340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-180528" y="2892277"/>
            <a:ext cx="6886128" cy="164592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6396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Кутюр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Сетка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49</TotalTime>
  <Words>148</Words>
  <Application>Microsoft Office PowerPoint</Application>
  <PresentationFormat>Экран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Сетка</vt:lpstr>
      <vt:lpstr>Музыкальное приложение или просто mp3-плеер </vt:lpstr>
      <vt:lpstr>Внешний вид приложения</vt:lpstr>
      <vt:lpstr>Что использовалось для создания</vt:lpstr>
      <vt:lpstr>Как пользоваться приложением</vt:lpstr>
      <vt:lpstr>Как пользоваться сайтом</vt:lpstr>
      <vt:lpstr>Как импортировать дизайн .ui в .py</vt:lpstr>
      <vt:lpstr>Python код с комментариями</vt:lpstr>
      <vt:lpstr>Запуск приложения в файле python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Музыкальное приложение или просто mp3-плеер</dc:title>
  <dc:creator>Пользователь Windows</dc:creator>
  <cp:lastModifiedBy>Пользователь Windows</cp:lastModifiedBy>
  <cp:revision>5</cp:revision>
  <dcterms:created xsi:type="dcterms:W3CDTF">2023-05-26T11:25:53Z</dcterms:created>
  <dcterms:modified xsi:type="dcterms:W3CDTF">2023-05-26T12:15:44Z</dcterms:modified>
</cp:coreProperties>
</file>