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37475" cy="1143000"/>
          </a:xfrm>
        </p:spPr>
        <p:txBody>
          <a:bodyPr/>
          <a:lstStyle>
            <a:lvl1pPr>
              <a:defRPr sz="4000" b="0" cap="none" spc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3886200"/>
            <a:ext cx="6400800" cy="22066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2950" y="6308725"/>
            <a:ext cx="1900238" cy="457200"/>
          </a:xfrm>
        </p:spPr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04996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04996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2">
                      <a:lumMod val="85000"/>
                      <a:lumOff val="1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bg1">
                      <a:lumMod val="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Tahoma" pitchFamily="34" charset="0"/>
              </a:defRPr>
            </a:lvl1pPr>
            <a:lvl2pPr>
              <a:defRPr sz="2000" b="0" cap="none" spc="0">
                <a:ln w="1905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buFont typeface="Wingdings" pitchFamily="2" charset="2"/>
              <a:buChar char="n"/>
              <a:defRPr sz="1800" b="0">
                <a:ln>
                  <a:noFill/>
                </a:ln>
                <a:solidFill>
                  <a:srgbClr val="ED7F6D"/>
                </a:solidFill>
                <a:effectLst/>
              </a:defRPr>
            </a:lvl3pPr>
            <a:lvl4pPr>
              <a:defRPr sz="1600" b="0">
                <a:effectLst/>
              </a:defRPr>
            </a:lvl4pPr>
            <a:lvl5pPr>
              <a:defRPr sz="1600" b="0">
                <a:effectLst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564" y="571480"/>
            <a:ext cx="8797925" cy="304800"/>
          </a:xfrm>
          <a:prstGeom prst="rect">
            <a:avLst/>
          </a:prstGeom>
          <a:solidFill>
            <a:schemeClr val="accent5">
              <a:lumMod val="75000"/>
              <a:alpha val="56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ja-JP" sz="1600" b="0" dirty="0" smtClean="0">
                <a:solidFill>
                  <a:srgbClr val="F3FFFF"/>
                </a:solidFill>
                <a:latin typeface="Century Gothic" pitchFamily="34" charset="0"/>
              </a:rPr>
              <a:t>Managing Bioinformatics Workflows</a:t>
            </a:r>
            <a:endParaRPr lang="en-US" altLang="ja-JP" sz="1600" b="0" dirty="0">
              <a:solidFill>
                <a:srgbClr val="F3FFFF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799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83125" y="1341438"/>
            <a:ext cx="4281488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821768" cy="45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 dirty="0" smtClean="0"/>
              <a:t>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000108"/>
            <a:ext cx="875033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72000" rIns="36000" bIns="45720" numCol="1" anchor="t" anchorCtr="0" compatLnSpc="1"/>
          <a:lstStyle/>
          <a:p>
            <a:pPr lvl="0"/>
            <a:r>
              <a:rPr lang="en-US" altLang="ja-JP" dirty="0" smtClean="0"/>
              <a:t>Master Text</a:t>
            </a:r>
          </a:p>
          <a:p>
            <a:pPr lvl="1"/>
            <a:r>
              <a:rPr lang="en-US" altLang="ja-JP" dirty="0" smtClean="0"/>
              <a:t>2nd</a:t>
            </a:r>
          </a:p>
          <a:p>
            <a:pPr lvl="2"/>
            <a:r>
              <a:rPr lang="en-US" altLang="ja-JP" dirty="0" smtClean="0"/>
              <a:t>3rd</a:t>
            </a:r>
          </a:p>
          <a:p>
            <a:pPr lvl="3"/>
            <a:r>
              <a:rPr lang="en-US" altLang="ja-JP" dirty="0" smtClean="0"/>
              <a:t>4th</a:t>
            </a:r>
          </a:p>
          <a:p>
            <a:pPr lvl="4"/>
            <a:r>
              <a:rPr lang="en-US" altLang="ja-JP" dirty="0" smtClean="0"/>
              <a:t>5th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2330" y="6429396"/>
            <a:ext cx="19050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A929C9C-1D57-446C-97D3-18B3A1C5AB48}" type="slidenum">
              <a:rPr lang="en-US" smtClean="0"/>
              <a:t>&lt;#&gt;</a:t>
            </a:fld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500834"/>
            <a:ext cx="3671887" cy="26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glow rad="63500">
              <a:schemeClr val="accent6">
                <a:satMod val="175000"/>
                <a:alpha val="40000"/>
              </a:schemeClr>
            </a:glow>
            <a:outerShdw blurRad="63500" dir="3600000" algn="tl" rotWithShape="0">
              <a:srgbClr val="000000">
                <a:alpha val="7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ＤＦＧ平成丸ゴシック体W4Ｇ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 sz="2000" b="0" cap="none" spc="0">
          <a:ln>
            <a:noFill/>
          </a:ln>
          <a:solidFill>
            <a:schemeClr val="bg2">
              <a:lumMod val="50000"/>
              <a:lumOff val="50000"/>
            </a:schemeClr>
          </a:solidFill>
          <a:effectLst/>
          <a:latin typeface="+mn-ea"/>
          <a:ea typeface="+mn-ea"/>
          <a:cs typeface="Lucida Sans Unicode" pitchFamily="34" charset="0"/>
        </a:defRPr>
      </a:lvl1pPr>
      <a:lvl2pPr marL="539750" indent="-28575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tabLst>
          <a:tab pos="536575" algn="l"/>
        </a:tabLst>
        <a:defRPr kumimoji="1" sz="2000" b="0" cap="none" spc="0">
          <a:ln>
            <a:noFill/>
          </a:ln>
          <a:solidFill>
            <a:schemeClr val="bg2">
              <a:lumMod val="50000"/>
              <a:lumOff val="50000"/>
            </a:schemeClr>
          </a:solidFill>
          <a:effectLst/>
          <a:latin typeface="+mn-ea"/>
          <a:ea typeface="+mn-ea"/>
          <a:cs typeface="Lucida Sans Unicode" pitchFamily="34" charset="0"/>
        </a:defRPr>
      </a:lvl2pPr>
      <a:lvl3pPr marL="808038" indent="-2286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 sz="1800" b="0" cap="none" spc="0">
          <a:ln>
            <a:noFill/>
          </a:ln>
          <a:solidFill>
            <a:schemeClr val="bg2">
              <a:lumMod val="50000"/>
              <a:lumOff val="50000"/>
            </a:schemeClr>
          </a:solidFill>
          <a:effectLst/>
          <a:latin typeface="+mn-ea"/>
          <a:ea typeface="+mn-ea"/>
          <a:cs typeface="Lucida Sans Unicode" pitchFamily="34" charset="0"/>
        </a:defRPr>
      </a:lvl3pPr>
      <a:lvl4pPr marL="1071563" indent="-2286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 sz="1600" b="0" cap="none" spc="0">
          <a:ln>
            <a:noFill/>
          </a:ln>
          <a:solidFill>
            <a:schemeClr val="bg2">
              <a:lumMod val="50000"/>
              <a:lumOff val="50000"/>
            </a:schemeClr>
          </a:solidFill>
          <a:effectLst/>
          <a:latin typeface="+mn-ea"/>
          <a:ea typeface="+mn-ea"/>
          <a:cs typeface="Lucida Sans Unicode" pitchFamily="34" charset="0"/>
        </a:defRPr>
      </a:lvl4pPr>
      <a:lvl5pPr marL="1339850" indent="-2286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 sz="1600" b="0" cap="none" spc="0">
          <a:ln>
            <a:noFill/>
          </a:ln>
          <a:solidFill>
            <a:schemeClr val="bg2">
              <a:lumMod val="50000"/>
              <a:lumOff val="50000"/>
            </a:schemeClr>
          </a:solidFill>
          <a:effectLst/>
          <a:latin typeface="+mn-ea"/>
          <a:ea typeface="+mn-ea"/>
          <a:cs typeface="Lucida Sans Unicode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ECFE0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/>
          <p:cNvGrpSpPr/>
          <p:nvPr/>
        </p:nvGrpSpPr>
        <p:grpSpPr>
          <a:xfrm>
            <a:off x="1714480" y="3786190"/>
            <a:ext cx="6500858" cy="285752"/>
            <a:chOff x="5572132" y="5000636"/>
            <a:chExt cx="1714512" cy="285752"/>
          </a:xfrm>
        </p:grpSpPr>
        <p:cxnSp>
          <p:nvCxnSpPr>
            <p:cNvPr id="63" name="直線コネクタ 62"/>
            <p:cNvCxnSpPr/>
            <p:nvPr/>
          </p:nvCxnSpPr>
          <p:spPr bwMode="auto">
            <a:xfrm rot="5400000">
              <a:off x="5429256" y="5143512"/>
              <a:ext cx="2857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 bwMode="auto">
            <a:xfrm>
              <a:off x="5572132" y="5143512"/>
              <a:ext cx="17145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 bwMode="auto">
            <a:xfrm rot="5400000">
              <a:off x="7143768" y="5143512"/>
              <a:ext cx="2857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フローチャート : 端子 55"/>
          <p:cNvSpPr/>
          <p:nvPr/>
        </p:nvSpPr>
        <p:spPr bwMode="auto">
          <a:xfrm>
            <a:off x="1985944" y="5786454"/>
            <a:ext cx="914400" cy="301752"/>
          </a:xfrm>
          <a:prstGeom prst="flowChartTerminator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1714480" y="5000636"/>
            <a:ext cx="6500858" cy="285752"/>
            <a:chOff x="5572132" y="5000636"/>
            <a:chExt cx="1714512" cy="285752"/>
          </a:xfrm>
        </p:grpSpPr>
        <p:cxnSp>
          <p:nvCxnSpPr>
            <p:cNvPr id="30" name="直線コネクタ 29"/>
            <p:cNvCxnSpPr/>
            <p:nvPr/>
          </p:nvCxnSpPr>
          <p:spPr bwMode="auto">
            <a:xfrm rot="5400000">
              <a:off x="5429256" y="5143512"/>
              <a:ext cx="2857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 bwMode="auto">
            <a:xfrm>
              <a:off x="5572132" y="5143512"/>
              <a:ext cx="17145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 bwMode="auto">
            <a:xfrm rot="5400000">
              <a:off x="7143768" y="5143512"/>
              <a:ext cx="2857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角丸四角形 5"/>
          <p:cNvSpPr/>
          <p:nvPr/>
        </p:nvSpPr>
        <p:spPr bwMode="auto">
          <a:xfrm>
            <a:off x="1071538" y="285728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ea typeface="ＭＳ Ｐゴシック" pitchFamily="50" charset="-128"/>
              </a:rPr>
              <a:t>%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071538" y="1785926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 smtClean="0">
                <a:ea typeface="ＭＳ Ｐゴシック" pitchFamily="50" charset="-128"/>
              </a:rPr>
              <a:t>-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071538" y="3000372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 smtClean="0">
                <a:ea typeface="ＭＳ Ｐゴシック" pitchFamily="50" charset="-128"/>
              </a:rPr>
              <a:t>@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071538" y="857232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 smtClean="0">
                <a:ea typeface="ＭＳ Ｐゴシック" pitchFamily="50" charset="-128"/>
              </a:rPr>
              <a:t>#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71604" y="1785926"/>
            <a:ext cx="142876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dirty="0">
                <a:ea typeface="ＭＳ Ｐゴシック" pitchFamily="50" charset="-128"/>
              </a:rPr>
              <a:t>n</a:t>
            </a:r>
            <a:r>
              <a:rPr kumimoji="1" lang="en-US" dirty="0" smtClean="0">
                <a:ea typeface="ＭＳ Ｐゴシック" pitchFamily="50" charset="-128"/>
              </a:rPr>
              <a:t>ode name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571868" y="1785926"/>
            <a:ext cx="142876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dirty="0">
                <a:ea typeface="ＭＳ Ｐゴシック" pitchFamily="50" charset="-128"/>
              </a:rPr>
              <a:t>n</a:t>
            </a:r>
            <a:r>
              <a:rPr kumimoji="1" lang="en-US" dirty="0" smtClean="0">
                <a:ea typeface="ＭＳ Ｐゴシック" pitchFamily="50" charset="-128"/>
              </a:rPr>
              <a:t>ode value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3071802" y="1785926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ea typeface="ＭＳ Ｐゴシック" pitchFamily="50" charset="-128"/>
              </a:rPr>
              <a:t>: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286380" y="3714752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ea typeface="ＭＳ Ｐゴシック" pitchFamily="50" charset="-128"/>
              </a:rPr>
              <a:t>(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572396" y="3714752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 smtClean="0">
                <a:ea typeface="ＭＳ Ｐゴシック" pitchFamily="50" charset="-128"/>
              </a:rPr>
              <a:t>)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071802" y="3714752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 smtClean="0">
                <a:ea typeface="ＭＳ Ｐゴシック" pitchFamily="50" charset="-128"/>
              </a:rPr>
              <a:t>-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3643306" y="3714752"/>
            <a:ext cx="142876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dirty="0">
                <a:ea typeface="ＭＳ Ｐゴシック" pitchFamily="50" charset="-128"/>
              </a:rPr>
              <a:t>n</a:t>
            </a:r>
            <a:r>
              <a:rPr kumimoji="1" lang="en-US" dirty="0" smtClean="0">
                <a:ea typeface="ＭＳ Ｐゴシック" pitchFamily="50" charset="-128"/>
              </a:rPr>
              <a:t>ode name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3571868" y="2428868"/>
            <a:ext cx="142876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dirty="0">
                <a:ea typeface="ＭＳ Ｐゴシック" pitchFamily="50" charset="-128"/>
              </a:rPr>
              <a:t>n</a:t>
            </a:r>
            <a:r>
              <a:rPr kumimoji="1" lang="en-US" dirty="0" smtClean="0">
                <a:ea typeface="ＭＳ Ｐゴシック" pitchFamily="50" charset="-128"/>
              </a:rPr>
              <a:t>ode name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3071802" y="1071546"/>
            <a:ext cx="142876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dirty="0">
                <a:ea typeface="ＭＳ Ｐゴシック" pitchFamily="50" charset="-128"/>
              </a:rPr>
              <a:t>n</a:t>
            </a:r>
            <a:r>
              <a:rPr kumimoji="1" lang="en-US" dirty="0" smtClean="0">
                <a:ea typeface="ＭＳ Ｐゴシック" pitchFamily="50" charset="-128"/>
              </a:rPr>
              <a:t>ode name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5572132" y="2428868"/>
            <a:ext cx="142876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dirty="0">
                <a:ea typeface="ＭＳ Ｐゴシック" pitchFamily="50" charset="-128"/>
              </a:rPr>
              <a:t>n</a:t>
            </a:r>
            <a:r>
              <a:rPr kumimoji="1" lang="en-US" dirty="0" smtClean="0">
                <a:ea typeface="ＭＳ Ｐゴシック" pitchFamily="50" charset="-128"/>
              </a:rPr>
              <a:t>ode value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5072066" y="2428868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>
                <a:ea typeface="ＭＳ Ｐゴシック" pitchFamily="50" charset="-128"/>
              </a:rPr>
              <a:t>: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14282" y="4929198"/>
            <a:ext cx="128588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>
                <a:ea typeface="ＭＳ Ｐゴシック" pitchFamily="50" charset="-128"/>
              </a:rPr>
              <a:t>n</a:t>
            </a:r>
            <a:r>
              <a:rPr kumimoji="1" lang="en-US" sz="1600" dirty="0" smtClean="0">
                <a:ea typeface="ＭＳ Ｐゴシック" pitchFamily="50" charset="-128"/>
              </a:rPr>
              <a:t>ode item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857356" y="4929198"/>
            <a:ext cx="1428760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dirty="0">
                <a:ea typeface="ＭＳ Ｐゴシック" pitchFamily="50" charset="-128"/>
              </a:rPr>
              <a:t>n</a:t>
            </a:r>
            <a:r>
              <a:rPr kumimoji="1" lang="en-US" dirty="0" smtClean="0">
                <a:ea typeface="ＭＳ Ｐゴシック" pitchFamily="50" charset="-128"/>
              </a:rPr>
              <a:t>ode name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5929322" y="4929198"/>
            <a:ext cx="1928826" cy="428628"/>
            <a:chOff x="5357818" y="4929198"/>
            <a:chExt cx="1928826" cy="42862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857884" y="4929198"/>
              <a:ext cx="1428760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dirty="0">
                  <a:ea typeface="ＭＳ Ｐゴシック" pitchFamily="50" charset="-128"/>
                </a:rPr>
                <a:t>n</a:t>
              </a:r>
              <a:r>
                <a:rPr kumimoji="1" lang="en-US" dirty="0" smtClean="0">
                  <a:ea typeface="ＭＳ Ｐゴシック" pitchFamily="50" charset="-128"/>
                </a:rPr>
                <a:t>ode value</a:t>
              </a:r>
              <a:endParaRPr kumimoji="1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5357818" y="4929198"/>
              <a:ext cx="428628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dirty="0">
                  <a:ea typeface="ＭＳ Ｐゴシック" pitchFamily="50" charset="-128"/>
                </a:rPr>
                <a:t>:</a:t>
              </a:r>
              <a:endParaRPr kumimoji="1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3714744" y="4929198"/>
            <a:ext cx="1643074" cy="428628"/>
            <a:chOff x="3357554" y="4929198"/>
            <a:chExt cx="1643074" cy="428628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3857620" y="4929198"/>
              <a:ext cx="642942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dirty="0" smtClean="0">
                  <a:ea typeface="ＭＳ Ｐゴシック" pitchFamily="50" charset="-128"/>
                </a:rPr>
                <a:t>type</a:t>
              </a:r>
              <a:endParaRPr kumimoji="1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3357554" y="4929198"/>
              <a:ext cx="428628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dirty="0" smtClean="0">
                  <a:ea typeface="ＭＳ Ｐゴシック" pitchFamily="50" charset="-128"/>
                </a:rPr>
                <a:t>[</a:t>
              </a:r>
              <a:endParaRPr kumimoji="1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4572000" y="4929198"/>
              <a:ext cx="428628" cy="4286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2000" b="1" dirty="0" smtClean="0">
                  <a:ea typeface="ＭＳ Ｐゴシック" pitchFamily="50" charset="-128"/>
                </a:rPr>
                <a:t>]</a:t>
              </a:r>
              <a:endParaRPr kumimoji="1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50" charset="-128"/>
              </a:endParaRPr>
            </a:p>
          </p:txBody>
        </p:sp>
      </p:grpSp>
      <p:sp>
        <p:nvSpPr>
          <p:cNvPr id="42" name="左大かっこ 41"/>
          <p:cNvSpPr/>
          <p:nvPr/>
        </p:nvSpPr>
        <p:spPr bwMode="auto">
          <a:xfrm rot="16200000">
            <a:off x="4321967" y="4321975"/>
            <a:ext cx="428628" cy="2071702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3" name="左大かっこ 42"/>
          <p:cNvSpPr/>
          <p:nvPr/>
        </p:nvSpPr>
        <p:spPr bwMode="auto">
          <a:xfrm rot="16200000">
            <a:off x="6679421" y="4250538"/>
            <a:ext cx="428628" cy="2214578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642910" y="5572140"/>
            <a:ext cx="85725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 smtClean="0">
                <a:ea typeface="ＭＳ Ｐゴシック" pitchFamily="50" charset="-128"/>
              </a:rPr>
              <a:t>indent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1714480" y="5643578"/>
            <a:ext cx="1500198" cy="285752"/>
            <a:chOff x="5572132" y="5000636"/>
            <a:chExt cx="1714512" cy="285752"/>
          </a:xfrm>
        </p:grpSpPr>
        <p:cxnSp>
          <p:nvCxnSpPr>
            <p:cNvPr id="46" name="直線コネクタ 45"/>
            <p:cNvCxnSpPr/>
            <p:nvPr/>
          </p:nvCxnSpPr>
          <p:spPr bwMode="auto">
            <a:xfrm rot="5400000">
              <a:off x="5429256" y="5143512"/>
              <a:ext cx="2857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 bwMode="auto">
            <a:xfrm>
              <a:off x="5572132" y="5143512"/>
              <a:ext cx="171451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 bwMode="auto">
            <a:xfrm rot="5400000">
              <a:off x="7143768" y="5143512"/>
              <a:ext cx="2857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角丸四角形 52"/>
          <p:cNvSpPr/>
          <p:nvPr/>
        </p:nvSpPr>
        <p:spPr bwMode="auto">
          <a:xfrm>
            <a:off x="2214546" y="5572140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dirty="0" smtClean="0">
                <a:ea typeface="ＭＳ Ｐゴシック" pitchFamily="50" charset="-128"/>
              </a:rPr>
              <a:t>“ “</a:t>
            </a:r>
            <a:endParaRPr kumimoji="1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214282" y="4286256"/>
            <a:ext cx="128588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 smtClean="0">
                <a:ea typeface="ＭＳ Ｐゴシック" pitchFamily="50" charset="-128"/>
              </a:rPr>
              <a:t>comment</a:t>
            </a:r>
            <a:endParaRPr kumimoji="1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1714480" y="4286256"/>
            <a:ext cx="42862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1" dirty="0" smtClean="0">
                <a:ea typeface="ＭＳ Ｐゴシック" pitchFamily="50" charset="-128"/>
              </a:rPr>
              <a:t>#</a:t>
            </a:r>
            <a:endParaRPr kumimoji="1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642910" y="3714752"/>
            <a:ext cx="85725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 smtClean="0">
                <a:ea typeface="ＭＳ Ｐゴシック" pitchFamily="50" charset="-128"/>
              </a:rPr>
              <a:t>node</a:t>
            </a:r>
            <a:endParaRPr kumimoji="1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2000232" y="3714752"/>
            <a:ext cx="857256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 smtClean="0">
                <a:ea typeface="ＭＳ Ｐゴシック" pitchFamily="50" charset="-128"/>
              </a:rPr>
              <a:t>indent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6000760" y="3714752"/>
            <a:ext cx="1285884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>
                <a:ea typeface="ＭＳ Ｐゴシック" pitchFamily="50" charset="-128"/>
              </a:rPr>
              <a:t>n</a:t>
            </a:r>
            <a:r>
              <a:rPr kumimoji="1" lang="en-US" sz="1600" dirty="0" smtClean="0">
                <a:ea typeface="ＭＳ Ｐゴシック" pitchFamily="50" charset="-128"/>
              </a:rPr>
              <a:t>ode item</a:t>
            </a:r>
            <a:endParaRPr kumimoji="1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kweaver">
  <a:themeElements>
    <a:clrScheme name="SilkWeaver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dana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XerialProject 1">
        <a:dk1>
          <a:srgbClr val="0099CC"/>
        </a:dk1>
        <a:lt1>
          <a:srgbClr val="FFFFFF"/>
        </a:lt1>
        <a:dk2>
          <a:srgbClr val="006699"/>
        </a:dk2>
        <a:lt2>
          <a:srgbClr val="FFFFCC"/>
        </a:lt2>
        <a:accent1>
          <a:srgbClr val="9999FF"/>
        </a:accent1>
        <a:accent2>
          <a:srgbClr val="FFCC99"/>
        </a:accent2>
        <a:accent3>
          <a:srgbClr val="AAB8CA"/>
        </a:accent3>
        <a:accent4>
          <a:srgbClr val="DADADA"/>
        </a:accent4>
        <a:accent5>
          <a:srgbClr val="CACAFF"/>
        </a:accent5>
        <a:accent6>
          <a:srgbClr val="E7B98A"/>
        </a:accent6>
        <a:hlink>
          <a:srgbClr val="B4FEFA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erialProject 2">
        <a:dk1>
          <a:srgbClr val="0099CC"/>
        </a:dk1>
        <a:lt1>
          <a:srgbClr val="FFFFFF"/>
        </a:lt1>
        <a:dk2>
          <a:srgbClr val="006699"/>
        </a:dk2>
        <a:lt2>
          <a:srgbClr val="FFFFCC"/>
        </a:lt2>
        <a:accent1>
          <a:srgbClr val="9999FF"/>
        </a:accent1>
        <a:accent2>
          <a:srgbClr val="FFE0C1"/>
        </a:accent2>
        <a:accent3>
          <a:srgbClr val="AAB8CA"/>
        </a:accent3>
        <a:accent4>
          <a:srgbClr val="DADADA"/>
        </a:accent4>
        <a:accent5>
          <a:srgbClr val="CACAFF"/>
        </a:accent5>
        <a:accent6>
          <a:srgbClr val="E7CBAF"/>
        </a:accent6>
        <a:hlink>
          <a:srgbClr val="E7FFFE"/>
        </a:hlink>
        <a:folHlink>
          <a:srgbClr val="FFE5E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erialProject 3">
        <a:dk1>
          <a:srgbClr val="0099CC"/>
        </a:dk1>
        <a:lt1>
          <a:srgbClr val="FFFFFF"/>
        </a:lt1>
        <a:dk2>
          <a:srgbClr val="006699"/>
        </a:dk2>
        <a:lt2>
          <a:srgbClr val="FFFFCC"/>
        </a:lt2>
        <a:accent1>
          <a:srgbClr val="9999FF"/>
        </a:accent1>
        <a:accent2>
          <a:srgbClr val="FFC19B"/>
        </a:accent2>
        <a:accent3>
          <a:srgbClr val="AAB8CA"/>
        </a:accent3>
        <a:accent4>
          <a:srgbClr val="DADADA"/>
        </a:accent4>
        <a:accent5>
          <a:srgbClr val="CACAFF"/>
        </a:accent5>
        <a:accent6>
          <a:srgbClr val="E7AF8C"/>
        </a:accent6>
        <a:hlink>
          <a:srgbClr val="B4FEFA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erialProject 4">
        <a:dk1>
          <a:srgbClr val="0099CC"/>
        </a:dk1>
        <a:lt1>
          <a:srgbClr val="FFFFFF"/>
        </a:lt1>
        <a:dk2>
          <a:srgbClr val="006699"/>
        </a:dk2>
        <a:lt2>
          <a:srgbClr val="FFFFCC"/>
        </a:lt2>
        <a:accent1>
          <a:srgbClr val="9999FF"/>
        </a:accent1>
        <a:accent2>
          <a:srgbClr val="FFE5D5"/>
        </a:accent2>
        <a:accent3>
          <a:srgbClr val="AAB8CA"/>
        </a:accent3>
        <a:accent4>
          <a:srgbClr val="DADADA"/>
        </a:accent4>
        <a:accent5>
          <a:srgbClr val="CACAFF"/>
        </a:accent5>
        <a:accent6>
          <a:srgbClr val="E7CFC1"/>
        </a:accent6>
        <a:hlink>
          <a:srgbClr val="B4FEFA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erialProject 5">
        <a:dk1>
          <a:srgbClr val="0099CC"/>
        </a:dk1>
        <a:lt1>
          <a:srgbClr val="FFFFFF"/>
        </a:lt1>
        <a:dk2>
          <a:srgbClr val="006699"/>
        </a:dk2>
        <a:lt2>
          <a:srgbClr val="FFFF99"/>
        </a:lt2>
        <a:accent1>
          <a:srgbClr val="9999FF"/>
        </a:accent1>
        <a:accent2>
          <a:srgbClr val="FFE5D5"/>
        </a:accent2>
        <a:accent3>
          <a:srgbClr val="AAB8CA"/>
        </a:accent3>
        <a:accent4>
          <a:srgbClr val="DADADA"/>
        </a:accent4>
        <a:accent5>
          <a:srgbClr val="CACAFF"/>
        </a:accent5>
        <a:accent6>
          <a:srgbClr val="E7CFC1"/>
        </a:accent6>
        <a:hlink>
          <a:srgbClr val="B4FEFA"/>
        </a:hlink>
        <a:folHlink>
          <a:srgbClr val="FFCC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silkweaver</Template>
  <TotalTime>29</TotalTime>
  <Words>40</Words>
  <Application>Microsoft Office PowerPoint</Application>
  <PresentationFormat>画面に合わせる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silkweaver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Taro L. Saito</dc:creator>
  <cp:lastModifiedBy>Taro L. Saito</cp:lastModifiedBy>
  <cp:revision>2</cp:revision>
  <dcterms:created xsi:type="dcterms:W3CDTF">2010-01-18T09:19:21Z</dcterms:created>
  <dcterms:modified xsi:type="dcterms:W3CDTF">2010-01-18T09:49:14Z</dcterms:modified>
</cp:coreProperties>
</file>