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531" r:id="rId5"/>
    <p:sldId id="623" r:id="rId6"/>
    <p:sldId id="2442" r:id="rId7"/>
    <p:sldId id="2443" r:id="rId8"/>
    <p:sldId id="618" r:id="rId9"/>
    <p:sldId id="2439" r:id="rId10"/>
    <p:sldId id="2440" r:id="rId11"/>
    <p:sldId id="2438" r:id="rId12"/>
    <p:sldId id="624" r:id="rId13"/>
    <p:sldId id="2441" r:id="rId14"/>
    <p:sldId id="541" r:id="rId15"/>
    <p:sldId id="2444" r:id="rId16"/>
    <p:sldId id="2446" r:id="rId17"/>
    <p:sldId id="2448" r:id="rId18"/>
    <p:sldId id="2449" r:id="rId19"/>
    <p:sldId id="2445" r:id="rId20"/>
    <p:sldId id="2447" r:id="rId21"/>
    <p:sldId id="2450" r:id="rId2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475"/>
    <a:srgbClr val="2F3342"/>
    <a:srgbClr val="789485"/>
    <a:srgbClr val="BAC8A7"/>
    <a:srgbClr val="EDF0E8"/>
    <a:srgbClr val="E23292"/>
    <a:srgbClr val="F6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242" autoAdjust="0"/>
  </p:normalViewPr>
  <p:slideViewPr>
    <p:cSldViewPr snapToGrid="0" showGuides="1">
      <p:cViewPr varScale="1">
        <p:scale>
          <a:sx n="62" d="100"/>
          <a:sy n="62" d="100"/>
        </p:scale>
        <p:origin x="78" y="414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F01BA4-5E39-4324-9726-95D8CADF8D19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2020/1/2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DEF39B-AF2A-4EFA-AE7E-EC1FF3735F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D0ECE72-8E14-425C-9974-4352C15ACEB8}" type="datetime1">
              <a:rPr lang="en-US" altLang="zh-TW" noProof="0" smtClean="0"/>
              <a:pPr/>
              <a:t>1/2/2020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2109BC-39F4-43B1-850C-D5EB0E6480C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993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43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4200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325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9725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4144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406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907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383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79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424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145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685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39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1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689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39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805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​​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rtlCol="0" anchor="ctr" anchorCtr="0"/>
          <a:lstStyle>
            <a:lvl1pPr algn="ctr">
              <a:lnSpc>
                <a:spcPct val="150000"/>
              </a:lnSpc>
              <a:defRPr sz="11499" kern="3000" spc="20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在這裡輸入標題</a:t>
            </a:r>
          </a:p>
        </p:txBody>
      </p:sp>
      <p:sp>
        <p:nvSpPr>
          <p:cNvPr id="10" name="橢圓​​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橢圓​​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橢圓​​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28600" lvl="0" indent="-228600" algn="ctr" rtl="0"/>
            <a:r>
              <a:rPr lang="zh-TW" altLang="en-US" noProof="0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預留位置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8" name="文字預留位置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內容預留位置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​​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6" name="橢圓​​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橢圓​​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3144" y="2888790"/>
            <a:ext cx="4562856" cy="2980197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0862" y="0"/>
            <a:ext cx="6751137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圖片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橢圓​​ 11"/>
          <p:cNvSpPr/>
          <p:nvPr/>
        </p:nvSpPr>
        <p:spPr>
          <a:xfrm>
            <a:off x="1486227" y="567141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橢圓​​ 12"/>
          <p:cNvSpPr/>
          <p:nvPr/>
        </p:nvSpPr>
        <p:spPr>
          <a:xfrm>
            <a:off x="1890628" y="1947676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橢圓​​ 13"/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9" name="橢圓​​ 48"/>
          <p:cNvSpPr/>
          <p:nvPr userDrawn="1"/>
        </p:nvSpPr>
        <p:spPr>
          <a:xfrm>
            <a:off x="11574658" y="6192906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0" name="橢圓​​ 49"/>
          <p:cNvSpPr/>
          <p:nvPr/>
        </p:nvSpPr>
        <p:spPr>
          <a:xfrm>
            <a:off x="5310052" y="667885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圖片版面配置區 19"/>
          <p:cNvSpPr>
            <a:spLocks noGrp="1"/>
          </p:cNvSpPr>
          <p:nvPr>
            <p:ph type="pic" sz="quarter" idx="56" hasCustomPrompt="1"/>
          </p:nvPr>
        </p:nvSpPr>
        <p:spPr>
          <a:xfrm>
            <a:off x="1104765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拖放 </a:t>
            </a:r>
          </a:p>
          <a:p>
            <a:pPr rtl="0"/>
            <a:r>
              <a:rPr lang="zh-TW" altLang="en-US" noProof="0" dirty="0"/>
              <a:t>在此處插入影像</a:t>
            </a:r>
          </a:p>
        </p:txBody>
      </p:sp>
      <p:sp>
        <p:nvSpPr>
          <p:cNvPr id="19" name="圖片版面配置區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0"/>
            <a:ext cx="1188054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拖放 </a:t>
            </a:r>
          </a:p>
          <a:p>
            <a:pPr rtl="0"/>
            <a:r>
              <a:rPr lang="zh-TW" altLang="en-US" noProof="0" dirty="0"/>
              <a:t>在此處插入影像</a:t>
            </a:r>
          </a:p>
        </p:txBody>
      </p:sp>
      <p:sp>
        <p:nvSpPr>
          <p:cNvPr id="16" name="標題 7">
            <a:extLst>
              <a:ext uri="{FF2B5EF4-FFF2-40B4-BE49-F238E27FC236}">
                <a16:creationId xmlns:a16="http://schemas.microsoft.com/office/drawing/2014/main" id="{0E95E1C1-C3CC-4989-9ABC-178293BB83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24938" y="2622012"/>
            <a:ext cx="5578882" cy="3550187"/>
          </a:xfrm>
        </p:spPr>
        <p:txBody>
          <a:bodyPr tIns="73152" rtlCol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lang="en-US" sz="1400" b="0" i="0" baseline="0" smtClean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id="{B6064CAB-1057-41AD-A199-A6E8A7026465}"/>
              </a:ext>
            </a:extLst>
          </p:cNvPr>
          <p:cNvSpPr/>
          <p:nvPr userDrawn="1"/>
        </p:nvSpPr>
        <p:spPr>
          <a:xfrm>
            <a:off x="8524888" y="-1578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97" y="1254264"/>
            <a:ext cx="5568696" cy="13350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7823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影像的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圖片版面配置區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拖放 </a:t>
            </a:r>
          </a:p>
          <a:p>
            <a:pPr rtl="0"/>
            <a:r>
              <a:rPr lang="zh-TW" altLang="en-US" noProof="0" dirty="0"/>
              <a:t>在此處插入影像</a:t>
            </a:r>
          </a:p>
        </p:txBody>
      </p:sp>
      <p:sp>
        <p:nvSpPr>
          <p:cNvPr id="47" name="橢圓​​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8" name="橢圓​​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9" name="橢圓​​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0" name="橢圓​​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片版面配置區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拖放 </a:t>
            </a:r>
          </a:p>
          <a:p>
            <a:pPr rtl="0"/>
            <a:r>
              <a:rPr lang="zh-TW" altLang="en-US" noProof="0" dirty="0"/>
              <a:t>在此處插入影像</a:t>
            </a:r>
          </a:p>
        </p:txBody>
      </p:sp>
      <p:sp>
        <p:nvSpPr>
          <p:cNvPr id="31" name="文字版面配置區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632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9" name="標題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zh-TW" altLang="en-US" noProof="0" dirty="0"/>
              <a:t>在此處寫下標題</a:t>
            </a:r>
          </a:p>
        </p:txBody>
      </p:sp>
      <p:sp>
        <p:nvSpPr>
          <p:cNvPr id="41" name="文字預留位置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6612365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2" name="手繪多邊形：圖案 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4" name="手繪多邊形：圖案 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>
              <a:buFont typeface="+mj-lt"/>
              <a:buNone/>
              <a:defRPr lang="en-US" sz="1800" b="1" cap="all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</a:pPr>
            <a:r>
              <a:rPr lang="zh-TW" altLang="en-US" noProof="0" dirty="0"/>
              <a:t>在此處寫下標題</a:t>
            </a:r>
          </a:p>
        </p:txBody>
      </p:sp>
    </p:spTree>
    <p:extLst>
      <p:ext uri="{BB962C8B-B14F-4D97-AF65-F5344CB8AC3E}">
        <p14:creationId xmlns:p14="http://schemas.microsoft.com/office/powerpoint/2010/main" val="23759549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分隔線投影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圖片版面配置區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66" name="橢圓​​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橢圓​​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橢圓​​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 rtlCol="0"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dirty="0"/>
              <a:t>編輯母片文字樣式</a:t>
            </a:r>
          </a:p>
        </p:txBody>
      </p:sp>
      <p:sp>
        <p:nvSpPr>
          <p:cNvPr id="24" name="手繪多邊形：圖案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0" y="0"/>
            <a:ext cx="11087100" cy="6858000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6"/>
            <a:ext cx="2097590" cy="1331680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TW" altLang="en-US" noProof="0" dirty="0"/>
              <a:t>標題</a:t>
            </a:r>
          </a:p>
        </p:txBody>
      </p:sp>
    </p:spTree>
    <p:extLst>
      <p:ext uri="{BB962C8B-B14F-4D97-AF65-F5344CB8AC3E}">
        <p14:creationId xmlns:p14="http://schemas.microsoft.com/office/powerpoint/2010/main" val="106546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橢圓​​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6" name="橢圓​​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橢圓​​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28600" lvl="0" indent="-228600" rtl="0">
              <a:lnSpc>
                <a:spcPct val="145000"/>
              </a:lnSpc>
              <a:spcBef>
                <a:spcPts val="0"/>
              </a:spcBef>
            </a:pPr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5" name="內容預留位置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cxnSp>
        <p:nvCxnSpPr>
          <p:cNvPr id="13" name="直線接點​​(S)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圖案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178932"/>
            <a:ext cx="4216420" cy="5001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marL="0" indent="0" algn="ctr" rtl="0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zh-TW" sz="2400" b="1" i="0" u="none" strike="noStrike" kern="1200" spc="600" baseline="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altLang="zh-TW" sz="2400" b="1" i="0" u="none" strike="noStrike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</a:t>
            </a:r>
            <a:r>
              <a:rPr lang="en-US" altLang="zh-TW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400" b="1" i="0" u="none" strike="noStrike" kern="1200" spc="600" baseline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</a:t>
            </a:r>
            <a:endParaRPr lang="zh-TW" altLang="en-US" sz="2400" b="1" i="0" spc="600" baseline="0" noProof="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Gill Sans" panose="020B0502020104020203" pitchFamily="34" charset="-79"/>
            </a:endParaRPr>
          </a:p>
        </p:txBody>
      </p:sp>
      <p:sp>
        <p:nvSpPr>
          <p:cNvPr id="19" name="投影片編號版面配置區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zh-TW" sz="1000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sz="10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0" r:id="rId3"/>
    <p:sldLayoutId id="2147483661" r:id="rId4"/>
    <p:sldLayoutId id="2147483662" r:id="rId5"/>
    <p:sldLayoutId id="2147483665" r:id="rId6"/>
    <p:sldLayoutId id="2147483668" r:id="rId7"/>
    <p:sldLayoutId id="2147483677" r:id="rId8"/>
    <p:sldLayoutId id="2147483673" r:id="rId9"/>
    <p:sldLayoutId id="2147483674" r:id="rId10"/>
    <p:sldLayoutId id="2147483680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F84566E-689B-42AE-A1D4-DFB9AEB6FE51}"/>
              </a:ext>
            </a:extLst>
          </p:cNvPr>
          <p:cNvSpPr/>
          <p:nvPr/>
        </p:nvSpPr>
        <p:spPr>
          <a:xfrm>
            <a:off x="1532373" y="3317960"/>
            <a:ext cx="338234" cy="29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22B8BD-BCFA-469A-A595-A774DED92377}"/>
              </a:ext>
            </a:extLst>
          </p:cNvPr>
          <p:cNvSpPr/>
          <p:nvPr/>
        </p:nvSpPr>
        <p:spPr>
          <a:xfrm>
            <a:off x="3122464" y="2463282"/>
            <a:ext cx="2046693" cy="2090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4A3D63-E6C3-4DF9-814F-A98CD63F00FD}"/>
              </a:ext>
            </a:extLst>
          </p:cNvPr>
          <p:cNvSpPr/>
          <p:nvPr/>
        </p:nvSpPr>
        <p:spPr>
          <a:xfrm>
            <a:off x="8608267" y="2975941"/>
            <a:ext cx="1574542" cy="104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8DC2A5-DC58-4157-B104-DE8D9F5A854C}"/>
              </a:ext>
            </a:extLst>
          </p:cNvPr>
          <p:cNvSpPr/>
          <p:nvPr/>
        </p:nvSpPr>
        <p:spPr>
          <a:xfrm>
            <a:off x="8173617" y="5682343"/>
            <a:ext cx="401838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TW" sz="9600" spc="-150" dirty="0">
                <a:solidFill>
                  <a:srgbClr val="2F3342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9600" spc="-150" dirty="0" err="1">
                <a:solidFill>
                  <a:srgbClr val="2F3342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9600" spc="-150" dirty="0">
                <a:solidFill>
                  <a:srgbClr val="2F3342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King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3150458" y="4757350"/>
            <a:ext cx="5891084" cy="1062681"/>
          </a:xfrm>
        </p:spPr>
        <p:txBody>
          <a:bodyPr rtlCol="0"/>
          <a:lstStyle/>
          <a:p>
            <a:pPr rtl="0"/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陳元娣  </a:t>
            </a:r>
            <a:r>
              <a:rPr lang="en-US" altLang="zh-TW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  </a:t>
            </a: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林哲緯</a:t>
            </a:r>
            <a:endParaRPr lang="en-US" altLang="zh-TW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1072911&amp;1072926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FD2ABADC-434B-495C-8764-370F3C88A9E1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91A6DB0-99C9-4076-9BD3-2BFB3A336532}"/>
              </a:ext>
            </a:extLst>
          </p:cNvPr>
          <p:cNvSpPr/>
          <p:nvPr/>
        </p:nvSpPr>
        <p:spPr>
          <a:xfrm>
            <a:off x="9828245" y="5917163"/>
            <a:ext cx="2363756" cy="940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273998-9A25-4642-B925-575AA7C50800}"/>
              </a:ext>
            </a:extLst>
          </p:cNvPr>
          <p:cNvSpPr/>
          <p:nvPr/>
        </p:nvSpPr>
        <p:spPr>
          <a:xfrm>
            <a:off x="6923314" y="1110343"/>
            <a:ext cx="587829" cy="494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3">
            <a:extLst>
              <a:ext uri="{FF2B5EF4-FFF2-40B4-BE49-F238E27FC236}">
                <a16:creationId xmlns:a16="http://schemas.microsoft.com/office/drawing/2014/main" id="{65E40B6C-8BD8-4169-A410-7684148110C7}"/>
              </a:ext>
            </a:extLst>
          </p:cNvPr>
          <p:cNvSpPr txBox="1">
            <a:spLocks/>
          </p:cNvSpPr>
          <p:nvPr/>
        </p:nvSpPr>
        <p:spPr>
          <a:xfrm>
            <a:off x="4174346" y="2735328"/>
            <a:ext cx="5497936" cy="634481"/>
          </a:xfrm>
          <a:prstGeom prst="rect">
            <a:avLst/>
          </a:prstGeom>
          <a:noFill/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我是玩家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1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，我要打敗玩家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2</a:t>
            </a:r>
          </a:p>
        </p:txBody>
      </p:sp>
      <p:sp>
        <p:nvSpPr>
          <p:cNvPr id="25" name="標題 4">
            <a:extLst>
              <a:ext uri="{FF2B5EF4-FFF2-40B4-BE49-F238E27FC236}">
                <a16:creationId xmlns:a16="http://schemas.microsoft.com/office/drawing/2014/main" id="{8EFB3A14-012C-4F52-9899-F4D05BEA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75" y="431808"/>
            <a:ext cx="4562856" cy="1563624"/>
          </a:xfrm>
        </p:spPr>
        <p:txBody>
          <a:bodyPr rtlCol="0"/>
          <a:lstStyle/>
          <a:p>
            <a:pPr rtl="0"/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地圖物件</a:t>
            </a:r>
          </a:p>
        </p:txBody>
      </p:sp>
      <p:sp>
        <p:nvSpPr>
          <p:cNvPr id="31" name="文字版面配置區 3">
            <a:extLst>
              <a:ext uri="{FF2B5EF4-FFF2-40B4-BE49-F238E27FC236}">
                <a16:creationId xmlns:a16="http://schemas.microsoft.com/office/drawing/2014/main" id="{D05C24A1-2889-4353-875E-41208E7B8051}"/>
              </a:ext>
            </a:extLst>
          </p:cNvPr>
          <p:cNvSpPr txBox="1">
            <a:spLocks/>
          </p:cNvSpPr>
          <p:nvPr/>
        </p:nvSpPr>
        <p:spPr>
          <a:xfrm>
            <a:off x="4202160" y="4109705"/>
            <a:ext cx="5497936" cy="634481"/>
          </a:xfrm>
          <a:prstGeom prst="rect">
            <a:avLst/>
          </a:prstGeom>
          <a:noFill/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我是玩家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2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，我要打敗玩家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1</a:t>
            </a: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6AC29D61-D233-4897-A802-F3C5CA9AA3B3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430FA1-DCC8-4B14-A3A7-13E52660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43" y="2435182"/>
            <a:ext cx="1032191" cy="10321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24F1C8-50F3-4424-8746-7937AFEB3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75" y="3867008"/>
            <a:ext cx="969259" cy="9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93647"/>
      </p:ext>
    </p:extLst>
  </p:cSld>
  <p:clrMapOvr>
    <a:masterClrMapping/>
  </p:clrMapOvr>
  <p:transition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7F0B8411-4369-4BC0-ADD2-E29C77FA8576}"/>
              </a:ext>
            </a:extLst>
          </p:cNvPr>
          <p:cNvSpPr/>
          <p:nvPr/>
        </p:nvSpPr>
        <p:spPr>
          <a:xfrm>
            <a:off x="1329322" y="1639580"/>
            <a:ext cx="844711" cy="63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A65916FE-EB0C-4B7D-97A9-DF063A186723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  <p:sp>
        <p:nvSpPr>
          <p:cNvPr id="8" name="橢圓​​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>
            <a:extLst>
              <a:ext uri="{FF2B5EF4-FFF2-40B4-BE49-F238E27FC236}">
                <a16:creationId xmlns:a16="http://schemas.microsoft.com/office/drawing/2014/main" id="{BC11C619-8AA6-4420-9BE0-5AD267A865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0728" r="158"/>
          <a:stretch/>
        </p:blipFill>
        <p:spPr>
          <a:xfrm>
            <a:off x="4992000" y="0"/>
            <a:ext cx="7200000" cy="6858000"/>
          </a:xfrm>
        </p:spPr>
      </p:pic>
      <p:sp>
        <p:nvSpPr>
          <p:cNvPr id="10" name="投影片編號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zh-TW" sz="1000" smtClean="0">
                <a:solidFill>
                  <a:schemeClr val="bg1">
                    <a:alpha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11</a:t>
            </a:fld>
            <a:endParaRPr lang="zh-TW" altLang="en-US" sz="1000" dirty="0">
              <a:solidFill>
                <a:schemeClr val="bg1">
                  <a:alpha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0EC423F1-A8A5-4276-BECB-308BB8A9C108}"/>
              </a:ext>
            </a:extLst>
          </p:cNvPr>
          <p:cNvSpPr txBox="1">
            <a:spLocks/>
          </p:cNvSpPr>
          <p:nvPr/>
        </p:nvSpPr>
        <p:spPr>
          <a:xfrm>
            <a:off x="960695" y="3267987"/>
            <a:ext cx="5497936" cy="2275389"/>
          </a:xfrm>
          <a:prstGeom prst="rect">
            <a:avLst/>
          </a:prstGeom>
          <a:noFill/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當有玩家的生命變為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0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時，</a:t>
            </a:r>
            <a:endParaRPr lang="en-US" altLang="zh-TW" sz="3200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遊戲即會結束。</a:t>
            </a:r>
            <a:endParaRPr lang="en-US" altLang="zh-TW" sz="3200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sp>
        <p:nvSpPr>
          <p:cNvPr id="16" name="標題 4">
            <a:extLst>
              <a:ext uri="{FF2B5EF4-FFF2-40B4-BE49-F238E27FC236}">
                <a16:creationId xmlns:a16="http://schemas.microsoft.com/office/drawing/2014/main" id="{ACC17BD6-4E49-4068-BF77-EFB641DEDD89}"/>
              </a:ext>
            </a:extLst>
          </p:cNvPr>
          <p:cNvSpPr txBox="1">
            <a:spLocks/>
          </p:cNvSpPr>
          <p:nvPr/>
        </p:nvSpPr>
        <p:spPr>
          <a:xfrm>
            <a:off x="945917" y="1375505"/>
            <a:ext cx="4562856" cy="156362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遊戲結束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E3BE23-E678-4867-996E-5EBED6656BF6}"/>
              </a:ext>
            </a:extLst>
          </p:cNvPr>
          <p:cNvSpPr/>
          <p:nvPr/>
        </p:nvSpPr>
        <p:spPr>
          <a:xfrm>
            <a:off x="3052503" y="6335486"/>
            <a:ext cx="1939497" cy="52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  <p:transition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ACB5A82-4C33-4364-AAE2-746A4ADA36CA}"/>
              </a:ext>
            </a:extLst>
          </p:cNvPr>
          <p:cNvSpPr/>
          <p:nvPr/>
        </p:nvSpPr>
        <p:spPr>
          <a:xfrm>
            <a:off x="3814869" y="5299788"/>
            <a:ext cx="1012464" cy="57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0B8411-4369-4BC0-ADD2-E29C77FA8576}"/>
              </a:ext>
            </a:extLst>
          </p:cNvPr>
          <p:cNvSpPr/>
          <p:nvPr/>
        </p:nvSpPr>
        <p:spPr>
          <a:xfrm>
            <a:off x="1329322" y="1639580"/>
            <a:ext cx="844711" cy="63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A65916FE-EB0C-4B7D-97A9-DF063A186723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  <p:sp>
        <p:nvSpPr>
          <p:cNvPr id="8" name="橢圓​​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>
            <a:extLst>
              <a:ext uri="{FF2B5EF4-FFF2-40B4-BE49-F238E27FC236}">
                <a16:creationId xmlns:a16="http://schemas.microsoft.com/office/drawing/2014/main" id="{BC11C619-8AA6-4420-9BE0-5AD267A865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20887"/>
          <a:stretch/>
        </p:blipFill>
        <p:spPr>
          <a:xfrm>
            <a:off x="4992000" y="-12357"/>
            <a:ext cx="7200000" cy="6857999"/>
          </a:xfrm>
        </p:spPr>
      </p:pic>
      <p:sp>
        <p:nvSpPr>
          <p:cNvPr id="10" name="投影片編號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zh-TW" sz="1000" smtClean="0">
                <a:solidFill>
                  <a:schemeClr val="bg1">
                    <a:alpha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12</a:t>
            </a:fld>
            <a:endParaRPr lang="zh-TW" altLang="en-US" sz="1000" dirty="0">
              <a:solidFill>
                <a:schemeClr val="bg1">
                  <a:alpha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0EC423F1-A8A5-4276-BECB-308BB8A9C108}"/>
              </a:ext>
            </a:extLst>
          </p:cNvPr>
          <p:cNvSpPr txBox="1">
            <a:spLocks/>
          </p:cNvSpPr>
          <p:nvPr/>
        </p:nvSpPr>
        <p:spPr>
          <a:xfrm>
            <a:off x="834048" y="1730548"/>
            <a:ext cx="4969593" cy="4604938"/>
          </a:xfrm>
          <a:prstGeom prst="rect">
            <a:avLst/>
          </a:prstGeom>
          <a:noFill/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每位玩家有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3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條生命，被炸彈炸到會減一滴生命值。</a:t>
            </a:r>
            <a:endParaRPr lang="en-US" altLang="zh-TW" sz="3200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每位玩家可同時在不同地方放置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2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枚炸彈。</a:t>
            </a:r>
            <a:endParaRPr lang="en-US" altLang="zh-TW" sz="3200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每場戰爭長達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3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分鐘，時間到，所有玩家皆存活則戰成平手。</a:t>
            </a:r>
            <a:endParaRPr lang="en-US" altLang="zh-TW" sz="3200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sp>
        <p:nvSpPr>
          <p:cNvPr id="16" name="標題 4">
            <a:extLst>
              <a:ext uri="{FF2B5EF4-FFF2-40B4-BE49-F238E27FC236}">
                <a16:creationId xmlns:a16="http://schemas.microsoft.com/office/drawing/2014/main" id="{ACC17BD6-4E49-4068-BF77-EFB641DEDD89}"/>
              </a:ext>
            </a:extLst>
          </p:cNvPr>
          <p:cNvSpPr txBox="1">
            <a:spLocks/>
          </p:cNvSpPr>
          <p:nvPr/>
        </p:nvSpPr>
        <p:spPr>
          <a:xfrm>
            <a:off x="771075" y="-24964"/>
            <a:ext cx="4562856" cy="156362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遊戲設定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E3BE23-E678-4867-996E-5EBED6656BF6}"/>
              </a:ext>
            </a:extLst>
          </p:cNvPr>
          <p:cNvSpPr/>
          <p:nvPr/>
        </p:nvSpPr>
        <p:spPr>
          <a:xfrm>
            <a:off x="3052503" y="6335486"/>
            <a:ext cx="1939497" cy="52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100537"/>
      </p:ext>
    </p:extLst>
  </p:cSld>
  <p:clrMapOvr>
    <a:masterClrMapping/>
  </p:clrMapOvr>
  <p:transition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F84566E-689B-42AE-A1D4-DFB9AEB6FE51}"/>
              </a:ext>
            </a:extLst>
          </p:cNvPr>
          <p:cNvSpPr/>
          <p:nvPr/>
        </p:nvSpPr>
        <p:spPr>
          <a:xfrm>
            <a:off x="1532373" y="3317960"/>
            <a:ext cx="338234" cy="29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22B8BD-BCFA-469A-A595-A774DED92377}"/>
              </a:ext>
            </a:extLst>
          </p:cNvPr>
          <p:cNvSpPr/>
          <p:nvPr/>
        </p:nvSpPr>
        <p:spPr>
          <a:xfrm>
            <a:off x="3122464" y="2463282"/>
            <a:ext cx="2046693" cy="2090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4A3D63-E6C3-4DF9-814F-A98CD63F00FD}"/>
              </a:ext>
            </a:extLst>
          </p:cNvPr>
          <p:cNvSpPr/>
          <p:nvPr/>
        </p:nvSpPr>
        <p:spPr>
          <a:xfrm>
            <a:off x="8608267" y="2975941"/>
            <a:ext cx="1574542" cy="104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8DC2A5-DC58-4157-B104-DE8D9F5A854C}"/>
              </a:ext>
            </a:extLst>
          </p:cNvPr>
          <p:cNvSpPr/>
          <p:nvPr/>
        </p:nvSpPr>
        <p:spPr>
          <a:xfrm>
            <a:off x="8173617" y="5682343"/>
            <a:ext cx="401838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FD2ABADC-434B-495C-8764-370F3C88A9E1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  <p:sp>
        <p:nvSpPr>
          <p:cNvPr id="14" name="標題 4">
            <a:extLst>
              <a:ext uri="{FF2B5EF4-FFF2-40B4-BE49-F238E27FC236}">
                <a16:creationId xmlns:a16="http://schemas.microsoft.com/office/drawing/2014/main" id="{15538985-E57D-4ED5-9305-7DA914200ACE}"/>
              </a:ext>
            </a:extLst>
          </p:cNvPr>
          <p:cNvSpPr txBox="1">
            <a:spLocks/>
          </p:cNvSpPr>
          <p:nvPr/>
        </p:nvSpPr>
        <p:spPr>
          <a:xfrm>
            <a:off x="915157" y="403052"/>
            <a:ext cx="4562856" cy="156362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函式介紹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7F6CF3-21CE-47E5-A3FE-1CFD7967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57" y="2243350"/>
            <a:ext cx="11276843" cy="46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28983"/>
      </p:ext>
    </p:extLst>
  </p:cSld>
  <p:clrMapOvr>
    <a:masterClrMapping/>
  </p:clrMapOvr>
  <p:transition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F84566E-689B-42AE-A1D4-DFB9AEB6FE51}"/>
              </a:ext>
            </a:extLst>
          </p:cNvPr>
          <p:cNvSpPr/>
          <p:nvPr/>
        </p:nvSpPr>
        <p:spPr>
          <a:xfrm>
            <a:off x="1532373" y="3317960"/>
            <a:ext cx="338234" cy="29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22B8BD-BCFA-469A-A595-A774DED92377}"/>
              </a:ext>
            </a:extLst>
          </p:cNvPr>
          <p:cNvSpPr/>
          <p:nvPr/>
        </p:nvSpPr>
        <p:spPr>
          <a:xfrm>
            <a:off x="3122464" y="2463282"/>
            <a:ext cx="2046693" cy="2090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4A3D63-E6C3-4DF9-814F-A98CD63F00FD}"/>
              </a:ext>
            </a:extLst>
          </p:cNvPr>
          <p:cNvSpPr/>
          <p:nvPr/>
        </p:nvSpPr>
        <p:spPr>
          <a:xfrm>
            <a:off x="8608267" y="2975941"/>
            <a:ext cx="1574542" cy="104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8DC2A5-DC58-4157-B104-DE8D9F5A854C}"/>
              </a:ext>
            </a:extLst>
          </p:cNvPr>
          <p:cNvSpPr/>
          <p:nvPr/>
        </p:nvSpPr>
        <p:spPr>
          <a:xfrm>
            <a:off x="8173617" y="5682343"/>
            <a:ext cx="401838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FD2ABADC-434B-495C-8764-370F3C88A9E1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  <p:sp>
        <p:nvSpPr>
          <p:cNvPr id="14" name="標題 4">
            <a:extLst>
              <a:ext uri="{FF2B5EF4-FFF2-40B4-BE49-F238E27FC236}">
                <a16:creationId xmlns:a16="http://schemas.microsoft.com/office/drawing/2014/main" id="{15538985-E57D-4ED5-9305-7DA914200ACE}"/>
              </a:ext>
            </a:extLst>
          </p:cNvPr>
          <p:cNvSpPr txBox="1">
            <a:spLocks/>
          </p:cNvSpPr>
          <p:nvPr/>
        </p:nvSpPr>
        <p:spPr>
          <a:xfrm>
            <a:off x="915157" y="403052"/>
            <a:ext cx="4562856" cy="156362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函式介紹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55A600-F128-48E6-8ADB-4F79B4F8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57" y="2664019"/>
            <a:ext cx="11468922" cy="42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2139"/>
      </p:ext>
    </p:extLst>
  </p:cSld>
  <p:clrMapOvr>
    <a:masterClrMapping/>
  </p:clrMapOvr>
  <p:transition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F84566E-689B-42AE-A1D4-DFB9AEB6FE51}"/>
              </a:ext>
            </a:extLst>
          </p:cNvPr>
          <p:cNvSpPr/>
          <p:nvPr/>
        </p:nvSpPr>
        <p:spPr>
          <a:xfrm>
            <a:off x="1532373" y="3317960"/>
            <a:ext cx="338234" cy="29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22B8BD-BCFA-469A-A595-A774DED92377}"/>
              </a:ext>
            </a:extLst>
          </p:cNvPr>
          <p:cNvSpPr/>
          <p:nvPr/>
        </p:nvSpPr>
        <p:spPr>
          <a:xfrm>
            <a:off x="3122464" y="2463282"/>
            <a:ext cx="2046693" cy="2090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4A3D63-E6C3-4DF9-814F-A98CD63F00FD}"/>
              </a:ext>
            </a:extLst>
          </p:cNvPr>
          <p:cNvSpPr/>
          <p:nvPr/>
        </p:nvSpPr>
        <p:spPr>
          <a:xfrm>
            <a:off x="8608267" y="2975941"/>
            <a:ext cx="1574542" cy="104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8DC2A5-DC58-4157-B104-DE8D9F5A854C}"/>
              </a:ext>
            </a:extLst>
          </p:cNvPr>
          <p:cNvSpPr/>
          <p:nvPr/>
        </p:nvSpPr>
        <p:spPr>
          <a:xfrm>
            <a:off x="8173617" y="5682343"/>
            <a:ext cx="401838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FD2ABADC-434B-495C-8764-370F3C88A9E1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  <p:sp>
        <p:nvSpPr>
          <p:cNvPr id="14" name="標題 4">
            <a:extLst>
              <a:ext uri="{FF2B5EF4-FFF2-40B4-BE49-F238E27FC236}">
                <a16:creationId xmlns:a16="http://schemas.microsoft.com/office/drawing/2014/main" id="{15538985-E57D-4ED5-9305-7DA914200ACE}"/>
              </a:ext>
            </a:extLst>
          </p:cNvPr>
          <p:cNvSpPr txBox="1">
            <a:spLocks/>
          </p:cNvSpPr>
          <p:nvPr/>
        </p:nvSpPr>
        <p:spPr>
          <a:xfrm>
            <a:off x="915157" y="403052"/>
            <a:ext cx="4562856" cy="156362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函式介紹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18D390-F227-46F1-8C2F-8B125AA8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57" y="2799567"/>
            <a:ext cx="12010425" cy="40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68725"/>
      </p:ext>
    </p:extLst>
  </p:cSld>
  <p:clrMapOvr>
    <a:masterClrMapping/>
  </p:clrMapOvr>
  <p:transition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549" y="522515"/>
            <a:ext cx="4562856" cy="1563624"/>
          </a:xfrm>
        </p:spPr>
        <p:txBody>
          <a:bodyPr rtlCol="0"/>
          <a:lstStyle/>
          <a:p>
            <a:pPr rtl="0"/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遊戲評估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6212549" y="2338427"/>
            <a:ext cx="5979451" cy="5329098"/>
          </a:xfrm>
          <a:solidFill>
            <a:schemeClr val="bg1"/>
          </a:solidFill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2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位玩家終於可進行對戰，並且在設計這場戰爭時也考慮了其他壞人的存在，預留了多個玩家同時對戰的機制，若將來須增加玩家，只須設定玩家的按鍵配置即可新增玩家。</a:t>
            </a:r>
            <a:endParaRPr lang="en-US" altLang="zh-TW" sz="3200" spc="0" dirty="0"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824BFD97-F8DF-4F15-A842-2FE8824B0E6E}"/>
              </a:ext>
            </a:extLst>
          </p:cNvPr>
          <p:cNvPicPr>
            <a:picLocks noGrp="1"/>
          </p:cNvPicPr>
          <p:nvPr>
            <p:ph type="pic" sz="quarter" idx="71"/>
          </p:nvPr>
        </p:nvPicPr>
        <p:blipFill rotWithShape="1">
          <a:blip r:embed="rId3"/>
          <a:srcRect r="44620"/>
          <a:stretch/>
        </p:blipFill>
        <p:spPr>
          <a:xfrm>
            <a:off x="1115999" y="0"/>
            <a:ext cx="5040000" cy="6858000"/>
          </a:xfr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2F35D121-5253-438E-BEA2-EC286815F3F3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434807826"/>
      </p:ext>
    </p:extLst>
  </p:cSld>
  <p:clrMapOvr>
    <a:masterClrMapping/>
  </p:clrMapOvr>
  <p:transition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F84566E-689B-42AE-A1D4-DFB9AEB6FE51}"/>
              </a:ext>
            </a:extLst>
          </p:cNvPr>
          <p:cNvSpPr/>
          <p:nvPr/>
        </p:nvSpPr>
        <p:spPr>
          <a:xfrm>
            <a:off x="1532373" y="3317960"/>
            <a:ext cx="338234" cy="29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22B8BD-BCFA-469A-A595-A774DED92377}"/>
              </a:ext>
            </a:extLst>
          </p:cNvPr>
          <p:cNvSpPr/>
          <p:nvPr/>
        </p:nvSpPr>
        <p:spPr>
          <a:xfrm>
            <a:off x="3122464" y="2463282"/>
            <a:ext cx="2046693" cy="2090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4A3D63-E6C3-4DF9-814F-A98CD63F00FD}"/>
              </a:ext>
            </a:extLst>
          </p:cNvPr>
          <p:cNvSpPr/>
          <p:nvPr/>
        </p:nvSpPr>
        <p:spPr>
          <a:xfrm>
            <a:off x="8608267" y="2975941"/>
            <a:ext cx="1574542" cy="104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8DC2A5-DC58-4157-B104-DE8D9F5A854C}"/>
              </a:ext>
            </a:extLst>
          </p:cNvPr>
          <p:cNvSpPr/>
          <p:nvPr/>
        </p:nvSpPr>
        <p:spPr>
          <a:xfrm>
            <a:off x="8173617" y="5682343"/>
            <a:ext cx="401838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8725" y="1833238"/>
            <a:ext cx="10668000" cy="2969443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9600" spc="-150" dirty="0">
                <a:solidFill>
                  <a:srgbClr val="2F3342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Q</a:t>
            </a:r>
            <a:r>
              <a:rPr lang="zh-TW" altLang="en-US" sz="9600" spc="-150" dirty="0">
                <a:solidFill>
                  <a:srgbClr val="2F3342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9600" spc="-150" dirty="0">
                <a:solidFill>
                  <a:srgbClr val="2F3342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&amp;</a:t>
            </a:r>
            <a:r>
              <a:rPr lang="zh-TW" altLang="en-US" sz="9600" spc="-150" dirty="0">
                <a:solidFill>
                  <a:srgbClr val="2F3342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9600" spc="-150" dirty="0">
                <a:solidFill>
                  <a:srgbClr val="2F3342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A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2717183" y="4784368"/>
            <a:ext cx="5891084" cy="1062681"/>
          </a:xfrm>
        </p:spPr>
        <p:txBody>
          <a:bodyPr rtlCol="0"/>
          <a:lstStyle/>
          <a:p>
            <a:pPr rtl="0"/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陳元娣  </a:t>
            </a: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  </a:t>
            </a: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林哲緯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1072911&amp;1072926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FD2ABADC-434B-495C-8764-370F3C88A9E1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3732323583"/>
      </p:ext>
    </p:extLst>
  </p:cSld>
  <p:clrMapOvr>
    <a:masterClrMapping/>
  </p:clrMapOvr>
  <p:transition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F84566E-689B-42AE-A1D4-DFB9AEB6FE51}"/>
              </a:ext>
            </a:extLst>
          </p:cNvPr>
          <p:cNvSpPr/>
          <p:nvPr/>
        </p:nvSpPr>
        <p:spPr>
          <a:xfrm>
            <a:off x="1532373" y="3317960"/>
            <a:ext cx="338234" cy="29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22B8BD-BCFA-469A-A595-A774DED92377}"/>
              </a:ext>
            </a:extLst>
          </p:cNvPr>
          <p:cNvSpPr/>
          <p:nvPr/>
        </p:nvSpPr>
        <p:spPr>
          <a:xfrm>
            <a:off x="3122464" y="2463282"/>
            <a:ext cx="2046693" cy="2090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4A3D63-E6C3-4DF9-814F-A98CD63F00FD}"/>
              </a:ext>
            </a:extLst>
          </p:cNvPr>
          <p:cNvSpPr/>
          <p:nvPr/>
        </p:nvSpPr>
        <p:spPr>
          <a:xfrm>
            <a:off x="8608267" y="2975941"/>
            <a:ext cx="1574542" cy="104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8DC2A5-DC58-4157-B104-DE8D9F5A854C}"/>
              </a:ext>
            </a:extLst>
          </p:cNvPr>
          <p:cNvSpPr/>
          <p:nvPr/>
        </p:nvSpPr>
        <p:spPr>
          <a:xfrm>
            <a:off x="8173617" y="5682343"/>
            <a:ext cx="401838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8725" y="1833238"/>
            <a:ext cx="10668000" cy="2969443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9600" spc="-150" dirty="0">
                <a:solidFill>
                  <a:srgbClr val="2F3342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感謝聆聽</a:t>
            </a:r>
            <a:endParaRPr lang="en-US" altLang="zh-TW" sz="9600" spc="-150" dirty="0">
              <a:solidFill>
                <a:srgbClr val="2F3342"/>
              </a:solidFill>
              <a:latin typeface="jf金萱那提1.0 九分糖" panose="020B0A00000000000000" pitchFamily="34" charset="-120"/>
              <a:ea typeface="jf金萱那提1.0 九分糖" panose="020B0A00000000000000" pitchFamily="34" charset="-120"/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2717183" y="4784368"/>
            <a:ext cx="5891084" cy="1062681"/>
          </a:xfrm>
        </p:spPr>
        <p:txBody>
          <a:bodyPr rtlCol="0"/>
          <a:lstStyle/>
          <a:p>
            <a:pPr rtl="0"/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陳元娣  </a:t>
            </a: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  </a:t>
            </a: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林哲緯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1072911&amp;1072926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FD2ABADC-434B-495C-8764-370F3C88A9E1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4196179455"/>
      </p:ext>
    </p:ext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DA486A4-3EBA-4B8B-B00B-6C182AD1C65E}"/>
              </a:ext>
            </a:extLst>
          </p:cNvPr>
          <p:cNvSpPr/>
          <p:nvPr/>
        </p:nvSpPr>
        <p:spPr>
          <a:xfrm>
            <a:off x="11439331" y="6066454"/>
            <a:ext cx="540684" cy="35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FDB6F4-02BC-423F-BEC2-BFFA935122DD}"/>
              </a:ext>
            </a:extLst>
          </p:cNvPr>
          <p:cNvSpPr/>
          <p:nvPr/>
        </p:nvSpPr>
        <p:spPr>
          <a:xfrm>
            <a:off x="8014379" y="0"/>
            <a:ext cx="2363756" cy="940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版面配置區 5">
            <a:extLst>
              <a:ext uri="{FF2B5EF4-FFF2-40B4-BE49-F238E27FC236}">
                <a16:creationId xmlns:a16="http://schemas.microsoft.com/office/drawing/2014/main" id="{94990000-05FB-4B3E-B2AA-F0BE3BEE0BB0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rcRect l="29033" r="29033"/>
          <a:stretch>
            <a:fillRect/>
          </a:stretch>
        </p:blipFill>
        <p:spPr/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171ECC7-2FCF-4321-B748-83552464472D}"/>
              </a:ext>
            </a:extLst>
          </p:cNvPr>
          <p:cNvSpPr/>
          <p:nvPr/>
        </p:nvSpPr>
        <p:spPr>
          <a:xfrm>
            <a:off x="5220597" y="617025"/>
            <a:ext cx="359109" cy="35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BB452CBA-A99B-4111-90DE-21CD82A2F67E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  <p:sp>
        <p:nvSpPr>
          <p:cNvPr id="19" name="標題 4">
            <a:extLst>
              <a:ext uri="{FF2B5EF4-FFF2-40B4-BE49-F238E27FC236}">
                <a16:creationId xmlns:a16="http://schemas.microsoft.com/office/drawing/2014/main" id="{32B979B0-5B1A-4BA5-BCDB-E82F3C39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929" y="188221"/>
            <a:ext cx="4562856" cy="1563624"/>
          </a:xfrm>
        </p:spPr>
        <p:txBody>
          <a:bodyPr rtlCol="0"/>
          <a:lstStyle/>
          <a:p>
            <a:pPr rtl="0"/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緣起</a:t>
            </a:r>
          </a:p>
        </p:txBody>
      </p:sp>
      <p:sp>
        <p:nvSpPr>
          <p:cNvPr id="20" name="文字版面配置區 3">
            <a:extLst>
              <a:ext uri="{FF2B5EF4-FFF2-40B4-BE49-F238E27FC236}">
                <a16:creationId xmlns:a16="http://schemas.microsoft.com/office/drawing/2014/main" id="{BA224031-C373-4220-970D-75D3B79AC4D3}"/>
              </a:ext>
            </a:extLst>
          </p:cNvPr>
          <p:cNvSpPr txBox="1">
            <a:spLocks/>
          </p:cNvSpPr>
          <p:nvPr/>
        </p:nvSpPr>
        <p:spPr>
          <a:xfrm>
            <a:off x="5294929" y="1871896"/>
            <a:ext cx="5438900" cy="472484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00"/>
              </a:lnSpc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小學的時候，常常與朋友在家裡玩遊戲，最愛的就是這款爆爆王，當網路不順不能玩摩爾莊園的時候，總會一起玩爆爆王。</a:t>
            </a:r>
            <a:endParaRPr lang="en-US" altLang="zh-TW" sz="3200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pic>
        <p:nvPicPr>
          <p:cNvPr id="23" name="圖片版面配置區 22">
            <a:extLst>
              <a:ext uri="{FF2B5EF4-FFF2-40B4-BE49-F238E27FC236}">
                <a16:creationId xmlns:a16="http://schemas.microsoft.com/office/drawing/2014/main" id="{F302B8A4-04F7-4D20-A9CD-1739807459C1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4"/>
          <a:srcRect l="33840" r="338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1454662"/>
      </p:ext>
    </p:extLst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DA486A4-3EBA-4B8B-B00B-6C182AD1C65E}"/>
              </a:ext>
            </a:extLst>
          </p:cNvPr>
          <p:cNvSpPr/>
          <p:nvPr/>
        </p:nvSpPr>
        <p:spPr>
          <a:xfrm>
            <a:off x="11439331" y="6066454"/>
            <a:ext cx="540684" cy="35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FDB6F4-02BC-423F-BEC2-BFFA935122DD}"/>
              </a:ext>
            </a:extLst>
          </p:cNvPr>
          <p:cNvSpPr/>
          <p:nvPr/>
        </p:nvSpPr>
        <p:spPr>
          <a:xfrm>
            <a:off x="8014379" y="0"/>
            <a:ext cx="2363756" cy="940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版面配置區 5">
            <a:extLst>
              <a:ext uri="{FF2B5EF4-FFF2-40B4-BE49-F238E27FC236}">
                <a16:creationId xmlns:a16="http://schemas.microsoft.com/office/drawing/2014/main" id="{94990000-05FB-4B3E-B2AA-F0BE3BEE0BB0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rcRect l="29033" r="29033"/>
          <a:stretch>
            <a:fillRect/>
          </a:stretch>
        </p:blipFill>
        <p:spPr/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171ECC7-2FCF-4321-B748-83552464472D}"/>
              </a:ext>
            </a:extLst>
          </p:cNvPr>
          <p:cNvSpPr/>
          <p:nvPr/>
        </p:nvSpPr>
        <p:spPr>
          <a:xfrm>
            <a:off x="5220597" y="617025"/>
            <a:ext cx="359109" cy="35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BB452CBA-A99B-4111-90DE-21CD82A2F67E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  <p:sp>
        <p:nvSpPr>
          <p:cNvPr id="19" name="標題 4">
            <a:extLst>
              <a:ext uri="{FF2B5EF4-FFF2-40B4-BE49-F238E27FC236}">
                <a16:creationId xmlns:a16="http://schemas.microsoft.com/office/drawing/2014/main" id="{32B979B0-5B1A-4BA5-BCDB-E82F3C39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52" y="682743"/>
            <a:ext cx="4562856" cy="1563624"/>
          </a:xfrm>
        </p:spPr>
        <p:txBody>
          <a:bodyPr rtlCol="0"/>
          <a:lstStyle/>
          <a:p>
            <a:pPr rtl="0"/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動機</a:t>
            </a:r>
          </a:p>
        </p:txBody>
      </p:sp>
      <p:sp>
        <p:nvSpPr>
          <p:cNvPr id="20" name="文字版面配置區 3">
            <a:extLst>
              <a:ext uri="{FF2B5EF4-FFF2-40B4-BE49-F238E27FC236}">
                <a16:creationId xmlns:a16="http://schemas.microsoft.com/office/drawing/2014/main" id="{BA224031-C373-4220-970D-75D3B79AC4D3}"/>
              </a:ext>
            </a:extLst>
          </p:cNvPr>
          <p:cNvSpPr txBox="1">
            <a:spLocks/>
          </p:cNvSpPr>
          <p:nvPr/>
        </p:nvSpPr>
        <p:spPr>
          <a:xfrm>
            <a:off x="5294929" y="2397967"/>
            <a:ext cx="5438900" cy="4198776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00"/>
              </a:lnSpc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為了重回小時候的時光，我們製作了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Bomb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Bomb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King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來讓大家回味兒時記憶。</a:t>
            </a:r>
            <a:endParaRPr lang="en-US" altLang="zh-TW" sz="3200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pic>
        <p:nvPicPr>
          <p:cNvPr id="23" name="圖片版面配置區 22">
            <a:extLst>
              <a:ext uri="{FF2B5EF4-FFF2-40B4-BE49-F238E27FC236}">
                <a16:creationId xmlns:a16="http://schemas.microsoft.com/office/drawing/2014/main" id="{F302B8A4-04F7-4D20-A9CD-1739807459C1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4"/>
          <a:srcRect l="33840" r="338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7108285"/>
      </p:ext>
    </p:extLst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ACB5A82-4C33-4364-AAE2-746A4ADA36CA}"/>
              </a:ext>
            </a:extLst>
          </p:cNvPr>
          <p:cNvSpPr/>
          <p:nvPr/>
        </p:nvSpPr>
        <p:spPr>
          <a:xfrm>
            <a:off x="3814869" y="5299788"/>
            <a:ext cx="1012464" cy="57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0B8411-4369-4BC0-ADD2-E29C77FA8576}"/>
              </a:ext>
            </a:extLst>
          </p:cNvPr>
          <p:cNvSpPr/>
          <p:nvPr/>
        </p:nvSpPr>
        <p:spPr>
          <a:xfrm>
            <a:off x="1329322" y="1639580"/>
            <a:ext cx="844711" cy="63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A65916FE-EB0C-4B7D-97A9-DF063A186723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  <p:sp>
        <p:nvSpPr>
          <p:cNvPr id="8" name="橢圓​​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>
            <a:extLst>
              <a:ext uri="{FF2B5EF4-FFF2-40B4-BE49-F238E27FC236}">
                <a16:creationId xmlns:a16="http://schemas.microsoft.com/office/drawing/2014/main" id="{BC11C619-8AA6-4420-9BE0-5AD267A865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20887"/>
          <a:stretch/>
        </p:blipFill>
        <p:spPr>
          <a:xfrm>
            <a:off x="4992000" y="-12357"/>
            <a:ext cx="7200000" cy="6857999"/>
          </a:xfrm>
        </p:spPr>
      </p:pic>
      <p:sp>
        <p:nvSpPr>
          <p:cNvPr id="10" name="投影片編號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zh-TW" sz="1000" smtClean="0">
                <a:solidFill>
                  <a:schemeClr val="bg1">
                    <a:alpha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4</a:t>
            </a:fld>
            <a:endParaRPr lang="zh-TW" altLang="en-US" sz="1000" dirty="0">
              <a:solidFill>
                <a:schemeClr val="bg1">
                  <a:alpha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0EC423F1-A8A5-4276-BECB-308BB8A9C108}"/>
              </a:ext>
            </a:extLst>
          </p:cNvPr>
          <p:cNvSpPr txBox="1">
            <a:spLocks/>
          </p:cNvSpPr>
          <p:nvPr/>
        </p:nvSpPr>
        <p:spPr>
          <a:xfrm>
            <a:off x="834048" y="1730548"/>
            <a:ext cx="4969593" cy="4604938"/>
          </a:xfrm>
          <a:prstGeom prst="rect">
            <a:avLst/>
          </a:prstGeom>
          <a:noFill/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玩家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1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與玩家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2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是超級好朋友，有一天，走在路上看到旁邊的店家再舉辦試吃大會，不巧，剩下最後一根棒棒糖，但是是他們兩個都很想要，於是撕破臉，舉辦了這場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Bomb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Bomb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</a:t>
            </a:r>
            <a:r>
              <a:rPr lang="en-US" altLang="zh-TW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King</a:t>
            </a: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之戰。</a:t>
            </a:r>
            <a:endParaRPr lang="en-US" altLang="zh-TW" sz="3200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sp>
        <p:nvSpPr>
          <p:cNvPr id="16" name="標題 4">
            <a:extLst>
              <a:ext uri="{FF2B5EF4-FFF2-40B4-BE49-F238E27FC236}">
                <a16:creationId xmlns:a16="http://schemas.microsoft.com/office/drawing/2014/main" id="{ACC17BD6-4E49-4068-BF77-EFB641DEDD89}"/>
              </a:ext>
            </a:extLst>
          </p:cNvPr>
          <p:cNvSpPr txBox="1">
            <a:spLocks/>
          </p:cNvSpPr>
          <p:nvPr/>
        </p:nvSpPr>
        <p:spPr>
          <a:xfrm>
            <a:off x="771075" y="-24964"/>
            <a:ext cx="4562856" cy="156362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背景故事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E3BE23-E678-4867-996E-5EBED6656BF6}"/>
              </a:ext>
            </a:extLst>
          </p:cNvPr>
          <p:cNvSpPr/>
          <p:nvPr/>
        </p:nvSpPr>
        <p:spPr>
          <a:xfrm>
            <a:off x="3052503" y="6335486"/>
            <a:ext cx="1939497" cy="52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777149"/>
      </p:ext>
    </p:extLst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1660" y="276510"/>
            <a:ext cx="4562856" cy="1563624"/>
          </a:xfrm>
        </p:spPr>
        <p:txBody>
          <a:bodyPr rtlCol="0"/>
          <a:lstStyle/>
          <a:p>
            <a:pPr rtl="0"/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操作方式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6494482" y="1902126"/>
            <a:ext cx="5405024" cy="2933345"/>
          </a:xfrm>
        </p:spPr>
        <p:txBody>
          <a:bodyPr rtlCol="0"/>
          <a:lstStyle/>
          <a:p>
            <a:pPr rtl="0"/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玩家 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1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利用</a:t>
            </a:r>
            <a:endParaRPr lang="en-US" altLang="zh-TW" sz="3200" spc="0" dirty="0"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  <a:p>
            <a:pPr rtl="0"/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W(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上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)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、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A(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左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)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、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S(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下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)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、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D(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右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)</a:t>
            </a:r>
          </a:p>
          <a:p>
            <a:pPr rtl="0"/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B(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放置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)</a:t>
            </a:r>
          </a:p>
          <a:p>
            <a:pPr rtl="0"/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鍵來控制玩家</a:t>
            </a:r>
            <a:endParaRPr lang="en-US" altLang="zh-TW" sz="3200" spc="0" dirty="0"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824BFD97-F8DF-4F15-A842-2FE8824B0E6E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 rotWithShape="1">
          <a:blip r:embed="rId4"/>
          <a:srcRect l="-3018" r="43659"/>
          <a:stretch/>
        </p:blipFill>
        <p:spPr>
          <a:xfrm>
            <a:off x="1116000" y="0"/>
            <a:ext cx="5402262" cy="6858000"/>
          </a:xfr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4EEA6A-7BF3-4D53-B792-5E5AAD951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619159"/>
              </p:ext>
            </p:extLst>
          </p:nvPr>
        </p:nvGraphicFramePr>
        <p:xfrm>
          <a:off x="4306372" y="4228565"/>
          <a:ext cx="9365622" cy="262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5" imgW="12698280" imgH="3555360" progId="">
                  <p:embed/>
                </p:oleObj>
              </mc:Choice>
              <mc:Fallback>
                <p:oleObj r:id="rId5" imgW="12698280" imgH="3555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6372" y="4228565"/>
                        <a:ext cx="9365622" cy="2629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2E4B1F3-9893-454D-94CC-BBDBEEC1FBCB}"/>
              </a:ext>
            </a:extLst>
          </p:cNvPr>
          <p:cNvCxnSpPr>
            <a:cxnSpLocks/>
          </p:cNvCxnSpPr>
          <p:nvPr/>
        </p:nvCxnSpPr>
        <p:spPr>
          <a:xfrm flipH="1">
            <a:off x="6664271" y="4228565"/>
            <a:ext cx="929899" cy="1474811"/>
          </a:xfrm>
          <a:prstGeom prst="straightConnector1">
            <a:avLst/>
          </a:prstGeom>
          <a:ln w="127000">
            <a:solidFill>
              <a:srgbClr val="EDF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標題 1">
            <a:extLst>
              <a:ext uri="{FF2B5EF4-FFF2-40B4-BE49-F238E27FC236}">
                <a16:creationId xmlns:a16="http://schemas.microsoft.com/office/drawing/2014/main" id="{F018F05B-18EE-4501-83C6-558463769779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1660" y="276510"/>
            <a:ext cx="4562856" cy="1563624"/>
          </a:xfrm>
        </p:spPr>
        <p:txBody>
          <a:bodyPr rtlCol="0"/>
          <a:lstStyle/>
          <a:p>
            <a:pPr rtl="0"/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操作方式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6475820" y="1902126"/>
            <a:ext cx="5678856" cy="2933345"/>
          </a:xfrm>
        </p:spPr>
        <p:txBody>
          <a:bodyPr rtlCol="0"/>
          <a:lstStyle/>
          <a:p>
            <a:pPr rtl="0"/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玩家 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2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 利用</a:t>
            </a:r>
            <a:endParaRPr lang="en-US" altLang="zh-TW" sz="3200" spc="0" dirty="0"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  <a:p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↑(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上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)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、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←(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左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)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、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↓(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下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)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、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→(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右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)</a:t>
            </a:r>
          </a:p>
          <a:p>
            <a:pPr rtl="0"/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Enter(</a:t>
            </a:r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放置</a:t>
            </a:r>
            <a:r>
              <a:rPr lang="en-US" altLang="zh-TW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)</a:t>
            </a:r>
          </a:p>
          <a:p>
            <a:pPr rtl="0"/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鍵來控制玩家</a:t>
            </a:r>
            <a:endParaRPr lang="en-US" altLang="zh-TW" sz="3200" spc="0" dirty="0"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824BFD97-F8DF-4F15-A842-2FE8824B0E6E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 rotWithShape="1">
          <a:blip r:embed="rId4"/>
          <a:srcRect l="-3018" r="43659"/>
          <a:stretch/>
        </p:blipFill>
        <p:spPr>
          <a:xfrm>
            <a:off x="1116000" y="0"/>
            <a:ext cx="5402262" cy="6858000"/>
          </a:xfr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4EEA6A-7BF3-4D53-B792-5E5AAD951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6372" y="4228565"/>
          <a:ext cx="9365622" cy="262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5" imgW="12698280" imgH="3555360" progId="">
                  <p:embed/>
                </p:oleObj>
              </mc:Choice>
              <mc:Fallback>
                <p:oleObj r:id="rId5" imgW="12698280" imgH="3555360" progId="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4EEA6A-7BF3-4D53-B792-5E5AAD951E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6372" y="4228565"/>
                        <a:ext cx="9365622" cy="2629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572DD2C-6849-4E3C-9436-E7DE7C87D388}"/>
              </a:ext>
            </a:extLst>
          </p:cNvPr>
          <p:cNvCxnSpPr>
            <a:cxnSpLocks/>
          </p:cNvCxnSpPr>
          <p:nvPr/>
        </p:nvCxnSpPr>
        <p:spPr>
          <a:xfrm>
            <a:off x="7594171" y="4228565"/>
            <a:ext cx="2314939" cy="1117876"/>
          </a:xfrm>
          <a:prstGeom prst="straightConnector1">
            <a:avLst/>
          </a:prstGeom>
          <a:ln w="127000">
            <a:solidFill>
              <a:srgbClr val="EDF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2F35D121-5253-438E-BEA2-EC286815F3F3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1728476434"/>
      </p:ext>
    </p:extLst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549" y="1588803"/>
            <a:ext cx="4562856" cy="1563624"/>
          </a:xfrm>
        </p:spPr>
        <p:txBody>
          <a:bodyPr rtlCol="0"/>
          <a:lstStyle/>
          <a:p>
            <a:pPr rtl="0"/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資訊預覽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3"/>
          </p:nvPr>
        </p:nvSpPr>
        <p:spPr>
          <a:xfrm>
            <a:off x="6155999" y="3506991"/>
            <a:ext cx="5979451" cy="5329098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左方顯示每位玩家目前生命值，</a:t>
            </a:r>
            <a:endParaRPr lang="en-US" altLang="zh-TW" sz="3200" spc="0" dirty="0"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  <a:p>
            <a:pPr rtl="0"/>
            <a:r>
              <a:rPr lang="zh-TW" altLang="en-US" sz="3200" spc="0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以及最大可放置的炸彈數量</a:t>
            </a:r>
            <a:endParaRPr lang="en-US" altLang="zh-TW" sz="3200" spc="0" dirty="0"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824BFD97-F8DF-4F15-A842-2FE8824B0E6E}"/>
              </a:ext>
            </a:extLst>
          </p:cNvPr>
          <p:cNvPicPr>
            <a:picLocks noGrp="1"/>
          </p:cNvPicPr>
          <p:nvPr>
            <p:ph type="pic" sz="quarter" idx="71"/>
          </p:nvPr>
        </p:nvPicPr>
        <p:blipFill rotWithShape="1">
          <a:blip r:embed="rId3"/>
          <a:srcRect r="44620"/>
          <a:stretch/>
        </p:blipFill>
        <p:spPr>
          <a:xfrm>
            <a:off x="1115999" y="0"/>
            <a:ext cx="5040000" cy="6858000"/>
          </a:xfr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2F35D121-5253-438E-BEA2-EC286815F3F3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583866629"/>
      </p:ext>
    </p:extLst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>
            <a:extLst>
              <a:ext uri="{FF2B5EF4-FFF2-40B4-BE49-F238E27FC236}">
                <a16:creationId xmlns:a16="http://schemas.microsoft.com/office/drawing/2014/main" id="{F4496A00-D10E-4D9F-8922-19E288AD867C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4D5E17E-8CC0-4FBE-B80A-1ADBDBD2A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74" y="0"/>
            <a:ext cx="9100926" cy="6858000"/>
          </a:xfrm>
          <a:prstGeom prst="rect">
            <a:avLst/>
          </a:prstGeom>
        </p:spPr>
      </p:pic>
      <p:sp>
        <p:nvSpPr>
          <p:cNvPr id="6" name="橢圓​​ 5" descr="影像標題">
            <a:extLst>
              <a:ext uri="{FF2B5EF4-FFF2-40B4-BE49-F238E27FC236}">
                <a16:creationId xmlns:a16="http://schemas.microsoft.com/office/drawing/2014/main" id="{2BCB8CB3-8468-48D4-9C1D-A581FC558D6F}"/>
              </a:ext>
            </a:extLst>
          </p:cNvPr>
          <p:cNvSpPr/>
          <p:nvPr/>
        </p:nvSpPr>
        <p:spPr>
          <a:xfrm>
            <a:off x="9353010" y="324464"/>
            <a:ext cx="2401524" cy="2388886"/>
          </a:xfrm>
          <a:prstGeom prst="ellipse">
            <a:avLst/>
          </a:prstGeom>
          <a:solidFill>
            <a:srgbClr val="789485">
              <a:alpha val="70000"/>
            </a:srgb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700" dirty="0">
              <a:solidFill>
                <a:srgbClr val="BAC8A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9385986" y="853066"/>
            <a:ext cx="2097590" cy="133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algn="ctr" rtl="0"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zh-TW" altLang="en-US" sz="27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Gill Sans" panose="020B0502020104020203" pitchFamily="34" charset="-79"/>
              </a:rPr>
              <a:t>遊戲畫面</a:t>
            </a:r>
            <a:endParaRPr lang="zh-TW" altLang="en-US" sz="27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 21">
            <a:extLst>
              <a:ext uri="{FF2B5EF4-FFF2-40B4-BE49-F238E27FC236}">
                <a16:creationId xmlns:a16="http://schemas.microsoft.com/office/drawing/2014/main" id="{F4A07F3C-2C0D-4DC2-AB4F-E0355135560A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n-US" altLang="zh-TW" sz="1000" smtClean="0">
                <a:solidFill>
                  <a:schemeClr val="bg1">
                    <a:alpha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8</a:t>
            </a:fld>
            <a:endParaRPr lang="zh-TW" altLang="en-US" sz="1000" dirty="0">
              <a:solidFill>
                <a:schemeClr val="bg1">
                  <a:alpha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標題 2" hidden="1">
            <a:extLst>
              <a:ext uri="{FF2B5EF4-FFF2-40B4-BE49-F238E27FC236}">
                <a16:creationId xmlns:a16="http://schemas.microsoft.com/office/drawing/2014/main" id="{EB985F8A-17BD-4D34-8264-513487E7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大型相片投影片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C51520C7-0396-4A58-B6D7-3FA39031740E}"/>
              </a:ext>
            </a:extLst>
          </p:cNvPr>
          <p:cNvSpPr txBox="1">
            <a:spLocks/>
          </p:cNvSpPr>
          <p:nvPr/>
        </p:nvSpPr>
        <p:spPr>
          <a:xfrm>
            <a:off x="749601" y="4673323"/>
            <a:ext cx="3047959" cy="188609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左下方顯示</a:t>
            </a:r>
            <a:endParaRPr lang="en-US" altLang="zh-TW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遊戲剩餘時間</a:t>
            </a:r>
            <a:endParaRPr lang="en-US" altLang="zh-TW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也可暫停遊戲</a:t>
            </a:r>
            <a:endParaRPr lang="en-US" altLang="zh-TW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sp>
        <p:nvSpPr>
          <p:cNvPr id="28" name="標題 4">
            <a:extLst>
              <a:ext uri="{FF2B5EF4-FFF2-40B4-BE49-F238E27FC236}">
                <a16:creationId xmlns:a16="http://schemas.microsoft.com/office/drawing/2014/main" id="{48432417-7B7B-4530-81FF-736A0D74B715}"/>
              </a:ext>
            </a:extLst>
          </p:cNvPr>
          <p:cNvSpPr txBox="1">
            <a:spLocks/>
          </p:cNvSpPr>
          <p:nvPr/>
        </p:nvSpPr>
        <p:spPr>
          <a:xfrm>
            <a:off x="-361090" y="273864"/>
            <a:ext cx="4562856" cy="156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資訊預覽</a:t>
            </a:r>
          </a:p>
        </p:txBody>
      </p:sp>
      <p:sp>
        <p:nvSpPr>
          <p:cNvPr id="29" name="想法泡泡: 雲朵 28">
            <a:extLst>
              <a:ext uri="{FF2B5EF4-FFF2-40B4-BE49-F238E27FC236}">
                <a16:creationId xmlns:a16="http://schemas.microsoft.com/office/drawing/2014/main" id="{BA83F32D-4D76-43B5-A190-B06D81154E2A}"/>
              </a:ext>
            </a:extLst>
          </p:cNvPr>
          <p:cNvSpPr/>
          <p:nvPr/>
        </p:nvSpPr>
        <p:spPr>
          <a:xfrm flipH="1">
            <a:off x="1059448" y="3252572"/>
            <a:ext cx="2122289" cy="890220"/>
          </a:xfrm>
          <a:prstGeom prst="cloudCallout">
            <a:avLst>
              <a:gd name="adj1" fmla="val -73314"/>
              <a:gd name="adj2" fmla="val 49795"/>
            </a:avLst>
          </a:prstGeom>
          <a:solidFill>
            <a:srgbClr val="789485"/>
          </a:solidFill>
          <a:ln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偶門</a:t>
            </a:r>
            <a:r>
              <a:rPr lang="en-US" altLang="zh-TW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484</a:t>
            </a:r>
            <a:br>
              <a:rPr lang="en-US" altLang="zh-TW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</a:br>
            <a:r>
              <a:rPr lang="zh-TW" altLang="en-US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很可愛呀</a:t>
            </a:r>
            <a:r>
              <a:rPr lang="en-US" altLang="zh-TW" dirty="0"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~</a:t>
            </a:r>
            <a:endParaRPr lang="zh-TW" altLang="en-US" dirty="0"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  <p:transition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91A6DB0-99C9-4076-9BD3-2BFB3A336532}"/>
              </a:ext>
            </a:extLst>
          </p:cNvPr>
          <p:cNvSpPr/>
          <p:nvPr/>
        </p:nvSpPr>
        <p:spPr>
          <a:xfrm>
            <a:off x="9828245" y="5917163"/>
            <a:ext cx="2363756" cy="940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273998-9A25-4642-B925-575AA7C50800}"/>
              </a:ext>
            </a:extLst>
          </p:cNvPr>
          <p:cNvSpPr/>
          <p:nvPr/>
        </p:nvSpPr>
        <p:spPr>
          <a:xfrm>
            <a:off x="6923314" y="1110343"/>
            <a:ext cx="587829" cy="494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版面配置區 5">
            <a:extLst>
              <a:ext uri="{FF2B5EF4-FFF2-40B4-BE49-F238E27FC236}">
                <a16:creationId xmlns:a16="http://schemas.microsoft.com/office/drawing/2014/main" id="{FE5A9EFE-0BF2-4503-ACEC-81872321A6C0}"/>
              </a:ext>
            </a:extLst>
          </p:cNvPr>
          <p:cNvPicPr>
            <a:picLocks noGrp="1" noChangeAspect="1"/>
          </p:cNvPicPr>
          <p:nvPr>
            <p:ph type="pic" sz="quarter" idx="104"/>
          </p:nvPr>
        </p:nvPicPr>
        <p:blipFill>
          <a:blip r:embed="rId3"/>
          <a:srcRect t="278" b="278"/>
          <a:stretch>
            <a:fillRect/>
          </a:stretch>
        </p:blipFill>
        <p:spPr>
          <a:xfrm>
            <a:off x="2179555" y="1866122"/>
            <a:ext cx="872948" cy="868355"/>
          </a:xfrm>
        </p:spPr>
      </p:pic>
      <p:sp>
        <p:nvSpPr>
          <p:cNvPr id="22" name="文字版面配置區 3">
            <a:extLst>
              <a:ext uri="{FF2B5EF4-FFF2-40B4-BE49-F238E27FC236}">
                <a16:creationId xmlns:a16="http://schemas.microsoft.com/office/drawing/2014/main" id="{65E40B6C-8BD8-4169-A410-7684148110C7}"/>
              </a:ext>
            </a:extLst>
          </p:cNvPr>
          <p:cNvSpPr txBox="1">
            <a:spLocks/>
          </p:cNvSpPr>
          <p:nvPr/>
        </p:nvSpPr>
        <p:spPr>
          <a:xfrm>
            <a:off x="4174346" y="2047714"/>
            <a:ext cx="5497936" cy="634481"/>
          </a:xfrm>
          <a:prstGeom prst="rect">
            <a:avLst/>
          </a:prstGeom>
          <a:noFill/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我是炸彈，請遠離我</a:t>
            </a:r>
            <a:endParaRPr lang="en-US" altLang="zh-TW" sz="3200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sp>
        <p:nvSpPr>
          <p:cNvPr id="25" name="標題 4">
            <a:extLst>
              <a:ext uri="{FF2B5EF4-FFF2-40B4-BE49-F238E27FC236}">
                <a16:creationId xmlns:a16="http://schemas.microsoft.com/office/drawing/2014/main" id="{8EFB3A14-012C-4F52-9899-F4D05BEA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75" y="431808"/>
            <a:ext cx="4562856" cy="1563624"/>
          </a:xfrm>
        </p:spPr>
        <p:txBody>
          <a:bodyPr rtlCol="0"/>
          <a:lstStyle/>
          <a:p>
            <a:pPr rtl="0"/>
            <a:r>
              <a:rPr lang="zh-TW" altLang="en-US" sz="5400" dirty="0">
                <a:latin typeface="jf金萱那提1.0 七分糖" panose="020B0800000000000000" pitchFamily="34" charset="-120"/>
                <a:ea typeface="jf金萱那提1.0 七分糖" panose="020B0800000000000000" pitchFamily="34" charset="-120"/>
              </a:rPr>
              <a:t>地圖物件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11096035-DF81-4916-A7B0-1A322B0FB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555" y="3250576"/>
            <a:ext cx="872948" cy="87294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37CE99E-1BAE-4149-AB55-D75CA439F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555" y="4639623"/>
            <a:ext cx="872948" cy="872948"/>
          </a:xfrm>
          <a:prstGeom prst="rect">
            <a:avLst/>
          </a:prstGeom>
        </p:spPr>
      </p:pic>
      <p:sp>
        <p:nvSpPr>
          <p:cNvPr id="31" name="文字版面配置區 3">
            <a:extLst>
              <a:ext uri="{FF2B5EF4-FFF2-40B4-BE49-F238E27FC236}">
                <a16:creationId xmlns:a16="http://schemas.microsoft.com/office/drawing/2014/main" id="{D05C24A1-2889-4353-875E-41208E7B8051}"/>
              </a:ext>
            </a:extLst>
          </p:cNvPr>
          <p:cNvSpPr txBox="1">
            <a:spLocks/>
          </p:cNvSpPr>
          <p:nvPr/>
        </p:nvSpPr>
        <p:spPr>
          <a:xfrm>
            <a:off x="4174346" y="3369809"/>
            <a:ext cx="5497936" cy="634481"/>
          </a:xfrm>
          <a:prstGeom prst="rect">
            <a:avLst/>
          </a:prstGeom>
          <a:noFill/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我是草叢，來炸我吧</a:t>
            </a:r>
            <a:endParaRPr lang="en-US" altLang="zh-TW" sz="3200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sp>
        <p:nvSpPr>
          <p:cNvPr id="32" name="文字版面配置區 3">
            <a:extLst>
              <a:ext uri="{FF2B5EF4-FFF2-40B4-BE49-F238E27FC236}">
                <a16:creationId xmlns:a16="http://schemas.microsoft.com/office/drawing/2014/main" id="{E105A191-0893-4D03-9818-46D0F5EC3430}"/>
              </a:ext>
            </a:extLst>
          </p:cNvPr>
          <p:cNvSpPr txBox="1">
            <a:spLocks/>
          </p:cNvSpPr>
          <p:nvPr/>
        </p:nvSpPr>
        <p:spPr>
          <a:xfrm>
            <a:off x="4205448" y="4878090"/>
            <a:ext cx="5497936" cy="634481"/>
          </a:xfrm>
          <a:prstGeom prst="rect">
            <a:avLst/>
          </a:prstGeom>
          <a:noFill/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dirty="0">
                <a:solidFill>
                  <a:srgbClr val="698475"/>
                </a:solidFill>
                <a:latin typeface="jf金萱那提1.0 半糖" panose="020B0600000000000000" pitchFamily="34" charset="-120"/>
                <a:ea typeface="jf金萱那提1.0 半糖" panose="020B0600000000000000" pitchFamily="34" charset="-120"/>
              </a:rPr>
              <a:t>我是岩石，你過不去的</a:t>
            </a:r>
            <a:endParaRPr lang="en-US" altLang="zh-TW" sz="3200" dirty="0">
              <a:solidFill>
                <a:srgbClr val="698475"/>
              </a:solidFill>
              <a:latin typeface="jf金萱那提1.0 半糖" panose="020B0600000000000000" pitchFamily="34" charset="-120"/>
              <a:ea typeface="jf金萱那提1.0 半糖" panose="020B0600000000000000" pitchFamily="34" charset="-12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6AC29D61-D233-4897-A802-F3C5CA9AA3B3}"/>
              </a:ext>
            </a:extLst>
          </p:cNvPr>
          <p:cNvSpPr txBox="1">
            <a:spLocks/>
          </p:cNvSpPr>
          <p:nvPr/>
        </p:nvSpPr>
        <p:spPr>
          <a:xfrm rot="16200000">
            <a:off x="-1130518" y="2948704"/>
            <a:ext cx="3444055" cy="93587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0" rIns="91440" bIns="91440" rtlCol="0" anchor="ctr" anchorCtr="0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1499" kern="3000" spc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 </a:t>
            </a:r>
            <a:r>
              <a:rPr lang="en-US" altLang="zh-TW" sz="1800" spc="600" dirty="0" err="1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Bomb</a:t>
            </a:r>
            <a:r>
              <a:rPr lang="en-US" altLang="zh-TW" sz="1800" spc="600" dirty="0">
                <a:solidFill>
                  <a:srgbClr val="789485"/>
                </a:solidFill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 </a:t>
            </a:r>
            <a:r>
              <a:rPr lang="en-US" altLang="zh-TW" sz="1800" spc="600" dirty="0">
                <a:latin typeface="jf金萱那提1.0 九分糖" panose="020B0A00000000000000" pitchFamily="34" charset="-120"/>
                <a:ea typeface="jf金萱那提1.0 九分糖" panose="020B0A00000000000000" pitchFamily="34" charset="-12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3191118607"/>
      </p:ext>
    </p:extLst>
  </p:cSld>
  <p:clrMapOvr>
    <a:masterClrMapping/>
  </p:clrMapOvr>
  <p:transition>
    <p:cover dir="u"/>
  </p:transition>
</p:sld>
</file>

<file path=ppt/theme/theme1.xml><?xml version="1.0" encoding="utf-8"?>
<a:theme xmlns:a="http://schemas.openxmlformats.org/drawingml/2006/main" name="Office 佈景主題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148_TF16411254.potx" id="{BC848AD0-AB8D-4BA9-8D9A-E9AC4894F327}" vid="{B0D86278-3536-48AB-8B4F-67108507464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現代風格簡報</Template>
  <TotalTime>0</TotalTime>
  <Words>493</Words>
  <Application>Microsoft Office PowerPoint</Application>
  <PresentationFormat>寬螢幕</PresentationFormat>
  <Paragraphs>95</Paragraphs>
  <Slides>18</Slides>
  <Notes>18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jf金萱那提1.0 七分糖</vt:lpstr>
      <vt:lpstr>jf金萱那提1.0 九分糖</vt:lpstr>
      <vt:lpstr>jf金萱那提1.0 半糖</vt:lpstr>
      <vt:lpstr>Microsoft JhengHei UI</vt:lpstr>
      <vt:lpstr>Arial</vt:lpstr>
      <vt:lpstr>Calibri</vt:lpstr>
      <vt:lpstr>Office 佈景主題</vt:lpstr>
      <vt:lpstr>Bomb Bomb King</vt:lpstr>
      <vt:lpstr>緣起</vt:lpstr>
      <vt:lpstr>動機</vt:lpstr>
      <vt:lpstr>PowerPoint 簡報</vt:lpstr>
      <vt:lpstr>操作方式</vt:lpstr>
      <vt:lpstr>操作方式</vt:lpstr>
      <vt:lpstr>資訊預覽</vt:lpstr>
      <vt:lpstr>大型相片投影片</vt:lpstr>
      <vt:lpstr>地圖物件</vt:lpstr>
      <vt:lpstr>地圖物件</vt:lpstr>
      <vt:lpstr>PowerPoint 簡報</vt:lpstr>
      <vt:lpstr>PowerPoint 簡報</vt:lpstr>
      <vt:lpstr>PowerPoint 簡報</vt:lpstr>
      <vt:lpstr>PowerPoint 簡報</vt:lpstr>
      <vt:lpstr>PowerPoint 簡報</vt:lpstr>
      <vt:lpstr>遊戲評估</vt:lpstr>
      <vt:lpstr>Q &amp; A</vt:lpstr>
      <vt:lpstr>感謝聆聽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2020-01-02T04:33:23Z</dcterms:created>
  <dcterms:modified xsi:type="dcterms:W3CDTF">2020-01-02T06:47:11Z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