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5A17F-957C-44AD-9CFE-CDE92C71F92D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8957D-A017-4B96-A27F-3EF4CAE5D8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1541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B772-0C3F-493C-8F8F-63FD328CC573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4919631-0BF7-467C-A276-7ADF60B05B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B772-0C3F-493C-8F8F-63FD328CC573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9631-0BF7-467C-A276-7ADF60B05BD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B772-0C3F-493C-8F8F-63FD328CC573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9631-0BF7-467C-A276-7ADF60B05BD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B772-0C3F-493C-8F8F-63FD328CC573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9631-0BF7-467C-A276-7ADF60B05BD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B772-0C3F-493C-8F8F-63FD328CC573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9631-0BF7-467C-A276-7ADF60B05B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B772-0C3F-493C-8F8F-63FD328CC573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9631-0BF7-467C-A276-7ADF60B05BD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B772-0C3F-493C-8F8F-63FD328CC573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9631-0BF7-467C-A276-7ADF60B05BD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B772-0C3F-493C-8F8F-63FD328CC573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9631-0BF7-467C-A276-7ADF60B05BD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B772-0C3F-493C-8F8F-63FD328CC573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9631-0BF7-467C-A276-7ADF60B05BD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B772-0C3F-493C-8F8F-63FD328CC573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9631-0BF7-467C-A276-7ADF60B05B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B772-0C3F-493C-8F8F-63FD328CC573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9631-0BF7-467C-A276-7ADF60B05B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CC0B772-0C3F-493C-8F8F-63FD328CC573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4919631-0BF7-467C-A276-7ADF60B05B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1072911</a:t>
            </a:r>
            <a:r>
              <a:rPr lang="zh-TW" altLang="en-US" dirty="0" smtClean="0"/>
              <a:t>陳元娣</a:t>
            </a:r>
            <a:r>
              <a:rPr lang="en-US" altLang="zh-TW" dirty="0" smtClean="0"/>
              <a:t>	1072928</a:t>
            </a:r>
            <a:r>
              <a:rPr lang="zh-TW" altLang="en-US" dirty="0"/>
              <a:t>江</a:t>
            </a:r>
            <a:r>
              <a:rPr lang="zh-TW" altLang="en-US" dirty="0" smtClean="0"/>
              <a:t>毓晴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T</a:t>
            </a:r>
            <a:r>
              <a:rPr lang="en-US" altLang="zh-TW" cap="none" dirty="0" err="1" smtClean="0"/>
              <a:t>o</a:t>
            </a:r>
            <a:r>
              <a:rPr lang="en-US" altLang="zh-TW" dirty="0" err="1" smtClean="0"/>
              <a:t>p</a:t>
            </a:r>
            <a:r>
              <a:rPr lang="en-US" altLang="zh-TW" cap="none" dirty="0" err="1" smtClean="0"/>
              <a:t>ee</a:t>
            </a:r>
            <a:r>
              <a:rPr lang="zh-TW" altLang="en-US" dirty="0" smtClean="0"/>
              <a:t>商城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4361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目標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需求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目標 </a:t>
            </a:r>
            <a:r>
              <a:rPr lang="en-US" altLang="zh-TW" dirty="0" smtClean="0"/>
              <a:t>: </a:t>
            </a:r>
            <a:r>
              <a:rPr lang="zh-TW" altLang="en-US" dirty="0" smtClean="0"/>
              <a:t>購物商城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需求 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/>
              <a:t>對搜尋 </a:t>
            </a:r>
            <a:r>
              <a:rPr lang="en-US" altLang="zh-TW" dirty="0"/>
              <a:t>: </a:t>
            </a:r>
            <a:r>
              <a:rPr lang="zh-TW" altLang="en-US" dirty="0"/>
              <a:t>關鍵字搜尋、分類搜尋、隨機搜尋</a:t>
            </a:r>
            <a:endParaRPr lang="en-US" altLang="zh-TW" dirty="0"/>
          </a:p>
          <a:p>
            <a:pPr lvl="1"/>
            <a:r>
              <a:rPr lang="zh-TW" altLang="en-US" dirty="0"/>
              <a:t>對使用者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zh-TW" altLang="en-US" dirty="0" smtClean="0"/>
              <a:t>檢視、</a:t>
            </a:r>
            <a:r>
              <a:rPr lang="en-US" altLang="zh-TW" dirty="0"/>
              <a:t> TO</a:t>
            </a:r>
            <a:r>
              <a:rPr lang="zh-TW" altLang="en-US" dirty="0" smtClean="0"/>
              <a:t>幣</a:t>
            </a:r>
            <a:r>
              <a:rPr lang="zh-TW" altLang="en-US" dirty="0"/>
              <a:t>、修改密碼</a:t>
            </a:r>
            <a:r>
              <a:rPr lang="zh-TW" altLang="en-US" dirty="0" smtClean="0"/>
              <a:t>、註冊、登入、登出</a:t>
            </a:r>
            <a:endParaRPr lang="en-US" altLang="zh-TW" dirty="0" smtClean="0"/>
          </a:p>
          <a:p>
            <a:pPr lvl="1"/>
            <a:r>
              <a:rPr lang="zh-TW" altLang="en-US" dirty="0"/>
              <a:t>對</a:t>
            </a:r>
            <a:r>
              <a:rPr lang="zh-TW" altLang="en-US" dirty="0" smtClean="0"/>
              <a:t>商品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檢視、購物車、收藏、結帳</a:t>
            </a:r>
            <a:endParaRPr lang="en-US" altLang="zh-TW" dirty="0" smtClean="0"/>
          </a:p>
          <a:p>
            <a:pPr lvl="1"/>
            <a:r>
              <a:rPr lang="zh-TW" altLang="en-US" dirty="0"/>
              <a:t>對店家 </a:t>
            </a:r>
            <a:r>
              <a:rPr lang="en-US" altLang="zh-TW" dirty="0"/>
              <a:t>: </a:t>
            </a:r>
            <a:r>
              <a:rPr lang="zh-TW" altLang="en-US" dirty="0"/>
              <a:t>檢視、</a:t>
            </a:r>
            <a:r>
              <a:rPr lang="zh-TW" altLang="en-US" dirty="0" smtClean="0"/>
              <a:t>追蹤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其他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對未登入者屏蔽網頁、強迫登入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362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資料庫設計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主資料</a:t>
            </a:r>
            <a:r>
              <a:rPr lang="zh-TW" altLang="en-US" dirty="0" smtClean="0"/>
              <a:t>表 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User</a:t>
            </a:r>
            <a:endParaRPr lang="en-US" altLang="zh-TW" dirty="0"/>
          </a:p>
          <a:p>
            <a:pPr lvl="1"/>
            <a:r>
              <a:rPr lang="en-US" altLang="zh-TW" dirty="0"/>
              <a:t>Store</a:t>
            </a:r>
          </a:p>
          <a:p>
            <a:pPr lvl="1"/>
            <a:r>
              <a:rPr lang="en-US" altLang="zh-TW" dirty="0"/>
              <a:t>Goods</a:t>
            </a:r>
          </a:p>
          <a:p>
            <a:pPr lvl="1"/>
            <a:r>
              <a:rPr lang="en-US" altLang="zh-TW" dirty="0" smtClean="0"/>
              <a:t>Classify</a:t>
            </a:r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 關聯資料表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hashtag ( Goods, Classify)</a:t>
            </a:r>
          </a:p>
          <a:p>
            <a:pPr lvl="1"/>
            <a:r>
              <a:rPr lang="en-US" altLang="zh-TW" dirty="0" err="1" smtClean="0"/>
              <a:t>shop_car</a:t>
            </a:r>
            <a:r>
              <a:rPr lang="en-US" altLang="zh-TW" dirty="0" smtClean="0"/>
              <a:t> ( User, Goods)</a:t>
            </a:r>
          </a:p>
          <a:p>
            <a:pPr lvl="1"/>
            <a:r>
              <a:rPr lang="en-US" altLang="zh-TW" dirty="0" err="1" smtClean="0"/>
              <a:t>favorite_goods</a:t>
            </a:r>
            <a:r>
              <a:rPr lang="en-US" altLang="zh-TW" dirty="0" smtClean="0"/>
              <a:t> ( User, Goods)</a:t>
            </a:r>
          </a:p>
          <a:p>
            <a:pPr lvl="1"/>
            <a:r>
              <a:rPr lang="en-US" altLang="zh-TW" dirty="0" err="1" smtClean="0"/>
              <a:t>favorite_store</a:t>
            </a:r>
            <a:r>
              <a:rPr lang="en-US" altLang="zh-TW" dirty="0" smtClean="0"/>
              <a:t> ( User, Store)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4426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主資料表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96" y="2132856"/>
            <a:ext cx="5834971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93" y="3356992"/>
            <a:ext cx="4388559" cy="638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96" y="4653136"/>
            <a:ext cx="775629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96" y="5877272"/>
            <a:ext cx="4527948" cy="619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2"/>
          <p:cNvSpPr txBox="1">
            <a:spLocks/>
          </p:cNvSpPr>
          <p:nvPr/>
        </p:nvSpPr>
        <p:spPr>
          <a:xfrm>
            <a:off x="457200" y="1700808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>
              <a:buClr>
                <a:schemeClr val="accent1"/>
              </a:buClr>
            </a:pPr>
            <a:r>
              <a:rPr lang="en-US" altLang="zh-TW" dirty="0" smtClean="0"/>
              <a:t>User</a:t>
            </a:r>
          </a:p>
          <a:p>
            <a:pPr marL="114300" lvl="1" indent="0">
              <a:buClr>
                <a:schemeClr val="accent1"/>
              </a:buClr>
              <a:buNone/>
            </a:pPr>
            <a:endParaRPr lang="en-US" altLang="zh-TW" dirty="0" smtClean="0"/>
          </a:p>
          <a:p>
            <a:pPr marL="114300" lvl="1" indent="0">
              <a:buClr>
                <a:schemeClr val="accent1"/>
              </a:buClr>
              <a:buNone/>
            </a:pPr>
            <a:endParaRPr lang="en-US" altLang="zh-TW" dirty="0" smtClean="0"/>
          </a:p>
          <a:p>
            <a:pPr marL="114300" lvl="1" indent="0">
              <a:buClr>
                <a:schemeClr val="accent1"/>
              </a:buClr>
              <a:buNone/>
            </a:pPr>
            <a:endParaRPr lang="en-US" altLang="zh-TW" dirty="0"/>
          </a:p>
          <a:p>
            <a:pPr marL="342900" lvl="1">
              <a:buClr>
                <a:schemeClr val="accent1"/>
              </a:buClr>
            </a:pPr>
            <a:r>
              <a:rPr lang="en-US" altLang="zh-TW" dirty="0" smtClean="0"/>
              <a:t>Store</a:t>
            </a:r>
            <a:r>
              <a:rPr lang="zh-TW" altLang="en-US" dirty="0" smtClean="0"/>
              <a:t> </a:t>
            </a:r>
            <a:r>
              <a:rPr lang="en-US" altLang="zh-TW" dirty="0"/>
              <a:t>(</a:t>
            </a:r>
            <a:r>
              <a:rPr lang="zh-TW" altLang="en-US" dirty="0"/>
              <a:t>資料</a:t>
            </a:r>
            <a:r>
              <a:rPr lang="zh-TW" altLang="en-US" dirty="0" smtClean="0"/>
              <a:t>數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12)</a:t>
            </a:r>
            <a:endParaRPr lang="en-US" altLang="zh-TW" dirty="0"/>
          </a:p>
          <a:p>
            <a:pPr marL="342900" lvl="1">
              <a:buClr>
                <a:schemeClr val="accent1"/>
              </a:buClr>
            </a:pPr>
            <a:endParaRPr lang="en-US" altLang="zh-TW" dirty="0" smtClean="0"/>
          </a:p>
          <a:p>
            <a:pPr marL="342900" lvl="1">
              <a:buClr>
                <a:schemeClr val="accent1"/>
              </a:buClr>
            </a:pPr>
            <a:endParaRPr lang="en-US" altLang="zh-TW" dirty="0" smtClean="0"/>
          </a:p>
          <a:p>
            <a:pPr marL="114300" lvl="1" indent="0">
              <a:buClr>
                <a:schemeClr val="accent1"/>
              </a:buClr>
              <a:buNone/>
            </a:pPr>
            <a:endParaRPr lang="en-US" altLang="zh-TW" dirty="0"/>
          </a:p>
          <a:p>
            <a:pPr marL="342900" lvl="1">
              <a:buClr>
                <a:schemeClr val="accent1"/>
              </a:buClr>
            </a:pPr>
            <a:r>
              <a:rPr lang="en-US" altLang="zh-TW" dirty="0" smtClean="0"/>
              <a:t>Goods</a:t>
            </a:r>
            <a:r>
              <a:rPr lang="zh-TW" altLang="en-US" dirty="0" smtClean="0"/>
              <a:t> </a:t>
            </a:r>
            <a:r>
              <a:rPr lang="en-US" altLang="zh-TW" dirty="0"/>
              <a:t>(</a:t>
            </a:r>
            <a:r>
              <a:rPr lang="zh-TW" altLang="en-US" dirty="0"/>
              <a:t>資料</a:t>
            </a:r>
            <a:r>
              <a:rPr lang="zh-TW" altLang="en-US" dirty="0" smtClean="0"/>
              <a:t>數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430)</a:t>
            </a:r>
            <a:endParaRPr lang="en-US" altLang="zh-TW" dirty="0"/>
          </a:p>
          <a:p>
            <a:pPr marL="342900" lvl="1">
              <a:buClr>
                <a:schemeClr val="accent1"/>
              </a:buClr>
            </a:pPr>
            <a:endParaRPr lang="en-US" altLang="zh-TW" dirty="0" smtClean="0"/>
          </a:p>
          <a:p>
            <a:pPr marL="114300" lvl="1" indent="0">
              <a:buClr>
                <a:schemeClr val="accent1"/>
              </a:buClr>
              <a:buNone/>
            </a:pPr>
            <a:endParaRPr lang="en-US" altLang="zh-TW" dirty="0" smtClean="0"/>
          </a:p>
          <a:p>
            <a:pPr marL="342900" lvl="1">
              <a:buClr>
                <a:schemeClr val="accent1"/>
              </a:buClr>
            </a:pPr>
            <a:endParaRPr lang="en-US" altLang="zh-TW" dirty="0"/>
          </a:p>
          <a:p>
            <a:pPr marL="342900" lvl="1">
              <a:buClr>
                <a:schemeClr val="accent1"/>
              </a:buClr>
            </a:pPr>
            <a:r>
              <a:rPr lang="en-US" altLang="zh-TW" dirty="0" smtClean="0"/>
              <a:t>Classify</a:t>
            </a:r>
            <a:r>
              <a:rPr lang="zh-TW" altLang="en-US" dirty="0" smtClean="0"/>
              <a:t> </a:t>
            </a:r>
            <a:r>
              <a:rPr lang="en-US" altLang="zh-TW" dirty="0"/>
              <a:t>(</a:t>
            </a:r>
            <a:r>
              <a:rPr lang="zh-TW" altLang="en-US" dirty="0"/>
              <a:t>資料</a:t>
            </a:r>
            <a:r>
              <a:rPr lang="zh-TW" altLang="en-US" dirty="0" smtClean="0"/>
              <a:t>數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48)</a:t>
            </a:r>
            <a:endParaRPr lang="en-US" altLang="zh-TW" dirty="0"/>
          </a:p>
          <a:p>
            <a:pPr marL="342900" lvl="1">
              <a:buClr>
                <a:schemeClr val="accent1"/>
              </a:buClr>
            </a:pPr>
            <a:endParaRPr lang="en-US" altLang="zh-TW" dirty="0" smtClean="0"/>
          </a:p>
          <a:p>
            <a:pPr marL="342900" lvl="1">
              <a:buClr>
                <a:schemeClr val="accent1"/>
              </a:buClr>
            </a:pPr>
            <a:endParaRPr lang="en-US" altLang="zh-TW" dirty="0" smtClean="0"/>
          </a:p>
          <a:p>
            <a:pPr marL="342900" lvl="1">
              <a:buClr>
                <a:schemeClr val="accent1"/>
              </a:buClr>
            </a:pPr>
            <a:endParaRPr lang="en-US" altLang="zh-TW" dirty="0" smtClean="0"/>
          </a:p>
          <a:p>
            <a:pPr marL="342900" lvl="1">
              <a:buClr>
                <a:schemeClr val="accent1"/>
              </a:buClr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3469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關聯資料</a:t>
            </a:r>
            <a:r>
              <a:rPr lang="zh-TW" altLang="en-US" dirty="0"/>
              <a:t>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44752"/>
          </a:xfrm>
        </p:spPr>
        <p:txBody>
          <a:bodyPr>
            <a:normAutofit/>
          </a:bodyPr>
          <a:lstStyle/>
          <a:p>
            <a:pPr marL="342900" lvl="1">
              <a:buClr>
                <a:schemeClr val="accent1"/>
              </a:buClr>
            </a:pPr>
            <a:r>
              <a:rPr lang="en-US" altLang="zh-TW" dirty="0"/>
              <a:t>hashtag ( Goods, Classify</a:t>
            </a:r>
            <a:r>
              <a:rPr lang="en-US" altLang="zh-TW" dirty="0" smtClean="0"/>
              <a:t>)</a:t>
            </a:r>
          </a:p>
          <a:p>
            <a:pPr marL="114300" lvl="1" indent="0">
              <a:buClr>
                <a:schemeClr val="accent1"/>
              </a:buClr>
              <a:buNone/>
            </a:pPr>
            <a:endParaRPr lang="en-US" altLang="zh-TW" dirty="0"/>
          </a:p>
          <a:p>
            <a:pPr marL="114300" lvl="1" indent="0">
              <a:buClr>
                <a:schemeClr val="accent1"/>
              </a:buClr>
              <a:buNone/>
            </a:pPr>
            <a:endParaRPr lang="en-US" altLang="zh-TW" dirty="0" smtClean="0"/>
          </a:p>
          <a:p>
            <a:pPr marL="342900" lvl="1">
              <a:buClr>
                <a:schemeClr val="accent1"/>
              </a:buClr>
            </a:pPr>
            <a:r>
              <a:rPr lang="en-US" altLang="zh-TW" dirty="0" err="1" smtClean="0"/>
              <a:t>shop_car</a:t>
            </a:r>
            <a:r>
              <a:rPr lang="en-US" altLang="zh-TW" dirty="0" smtClean="0"/>
              <a:t> </a:t>
            </a:r>
            <a:r>
              <a:rPr lang="en-US" altLang="zh-TW" dirty="0"/>
              <a:t>( User, Goods</a:t>
            </a:r>
            <a:r>
              <a:rPr lang="en-US" altLang="zh-TW" dirty="0" smtClean="0"/>
              <a:t>)</a:t>
            </a:r>
          </a:p>
          <a:p>
            <a:pPr marL="342900" lvl="1">
              <a:buClr>
                <a:schemeClr val="accent1"/>
              </a:buClr>
            </a:pPr>
            <a:endParaRPr lang="en-US" altLang="zh-TW" dirty="0" smtClean="0"/>
          </a:p>
          <a:p>
            <a:pPr marL="114300" lvl="1" indent="0">
              <a:buClr>
                <a:schemeClr val="accent1"/>
              </a:buClr>
              <a:buNone/>
            </a:pPr>
            <a:endParaRPr lang="en-US" altLang="zh-TW" dirty="0"/>
          </a:p>
          <a:p>
            <a:r>
              <a:rPr lang="en-US" altLang="zh-TW" dirty="0" err="1" smtClean="0"/>
              <a:t>favorite_goods</a:t>
            </a:r>
            <a:r>
              <a:rPr lang="en-US" altLang="zh-TW" dirty="0" smtClean="0"/>
              <a:t> ( User, Goods)</a:t>
            </a:r>
          </a:p>
          <a:p>
            <a:endParaRPr lang="en-US" altLang="zh-TW" dirty="0" smtClean="0"/>
          </a:p>
          <a:p>
            <a:pPr marL="114300" indent="0">
              <a:buNone/>
            </a:pPr>
            <a:endParaRPr lang="en-US" altLang="zh-TW" dirty="0" smtClean="0"/>
          </a:p>
          <a:p>
            <a:pPr marL="342900" lvl="1">
              <a:buClr>
                <a:schemeClr val="accent1"/>
              </a:buClr>
            </a:pPr>
            <a:r>
              <a:rPr lang="en-US" altLang="zh-TW" dirty="0" err="1"/>
              <a:t>favorite_store</a:t>
            </a:r>
            <a:r>
              <a:rPr lang="en-US" altLang="zh-TW" dirty="0"/>
              <a:t> ( User, Store)</a:t>
            </a:r>
          </a:p>
          <a:p>
            <a:endParaRPr lang="zh-TW" alt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84984"/>
            <a:ext cx="3807646" cy="501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24" y="2132856"/>
            <a:ext cx="382021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24" y="4437112"/>
            <a:ext cx="382021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162" y="5733256"/>
            <a:ext cx="3784076" cy="584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5048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正規化</a:t>
            </a:r>
            <a:endParaRPr lang="zh-TW" altLang="en-US" dirty="0"/>
          </a:p>
        </p:txBody>
      </p:sp>
      <p:pic>
        <p:nvPicPr>
          <p:cNvPr id="4" name="image2.jpg"/>
          <p:cNvPicPr>
            <a:picLocks noGrp="1"/>
          </p:cNvPicPr>
          <p:nvPr>
            <p:ph idx="1"/>
          </p:nvPr>
        </p:nvPicPr>
        <p:blipFill>
          <a:blip r:embed="rId2"/>
          <a:srcRect l="5415" r="7400" b="18155"/>
          <a:stretch>
            <a:fillRect/>
          </a:stretch>
        </p:blipFill>
        <p:spPr>
          <a:xfrm>
            <a:off x="847628" y="1752600"/>
            <a:ext cx="7448743" cy="4373563"/>
          </a:xfrm>
          <a:prstGeom prst="rect">
            <a:avLst/>
          </a:prstGeom>
          <a:ln w="25400">
            <a:solidFill>
              <a:srgbClr val="000000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994925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正規化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zh-TW" altLang="zh-TW" dirty="0"/>
              <a:t>第一正規化</a:t>
            </a:r>
            <a:r>
              <a:rPr lang="en-US" altLang="zh-TW" dirty="0"/>
              <a:t> 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 </a:t>
            </a:r>
            <a:r>
              <a:rPr lang="zh-TW" altLang="zh-TW" dirty="0"/>
              <a:t>原本</a:t>
            </a:r>
            <a:r>
              <a:rPr lang="en-US" altLang="zh-TW" dirty="0"/>
              <a:t>Classify</a:t>
            </a:r>
            <a:r>
              <a:rPr lang="zh-TW" altLang="zh-TW" dirty="0"/>
              <a:t>一個欄位會有多項的資料，所以我們把它移出來，使用</a:t>
            </a:r>
            <a:r>
              <a:rPr lang="en-US" altLang="zh-TW" dirty="0"/>
              <a:t>id</a:t>
            </a:r>
            <a:r>
              <a:rPr lang="zh-TW" altLang="zh-TW" dirty="0"/>
              <a:t>去做商品的分類。</a:t>
            </a:r>
          </a:p>
          <a:p>
            <a:endParaRPr lang="zh-TW" altLang="zh-TW" dirty="0"/>
          </a:p>
          <a:p>
            <a:pPr lvl="0"/>
            <a:r>
              <a:rPr lang="zh-TW" altLang="zh-TW" dirty="0"/>
              <a:t>第二正規化</a:t>
            </a:r>
            <a:r>
              <a:rPr lang="en-US" altLang="zh-TW" dirty="0"/>
              <a:t> 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 </a:t>
            </a:r>
            <a:r>
              <a:rPr lang="zh-TW" altLang="zh-TW" dirty="0"/>
              <a:t>滿足沒有部份相依，我們有把</a:t>
            </a:r>
            <a:r>
              <a:rPr lang="en-US" altLang="zh-TW" dirty="0"/>
              <a:t>User, Store, Goods</a:t>
            </a:r>
            <a:r>
              <a:rPr lang="zh-TW" altLang="zh-TW" dirty="0"/>
              <a:t>獨立為一個</a:t>
            </a:r>
            <a:r>
              <a:rPr lang="en-US" altLang="zh-TW" dirty="0"/>
              <a:t>Table</a:t>
            </a:r>
            <a:r>
              <a:rPr lang="zh-TW" altLang="zh-TW" dirty="0"/>
              <a:t>，避免資料重複，透過</a:t>
            </a:r>
            <a:r>
              <a:rPr lang="en-US" altLang="zh-TW" dirty="0"/>
              <a:t>foreign key</a:t>
            </a:r>
            <a:r>
              <a:rPr lang="zh-TW" altLang="zh-TW" dirty="0"/>
              <a:t>來將他們關聯起來；另外，新增三個</a:t>
            </a:r>
            <a:r>
              <a:rPr lang="en-US" altLang="zh-TW" dirty="0"/>
              <a:t>Table</a:t>
            </a:r>
            <a:r>
              <a:rPr lang="zh-TW" altLang="zh-TW" dirty="0"/>
              <a:t>來儲存使用者所使用者所購買的商品、收藏的商品以及追蹤的店家，並將他們跟</a:t>
            </a:r>
            <a:r>
              <a:rPr lang="en-US" altLang="zh-TW" dirty="0"/>
              <a:t>User</a:t>
            </a:r>
            <a:r>
              <a:rPr lang="zh-TW" altLang="zh-TW" dirty="0"/>
              <a:t>做關聯。</a:t>
            </a:r>
          </a:p>
          <a:p>
            <a:endParaRPr lang="zh-TW" altLang="zh-TW" dirty="0"/>
          </a:p>
          <a:p>
            <a:pPr lvl="0"/>
            <a:r>
              <a:rPr lang="zh-TW" altLang="zh-TW" dirty="0"/>
              <a:t>第三正規化</a:t>
            </a:r>
            <a:r>
              <a:rPr lang="en-US" altLang="zh-TW" dirty="0"/>
              <a:t> : </a:t>
            </a:r>
            <a:endParaRPr lang="en-US" altLang="zh-TW" dirty="0" smtClean="0"/>
          </a:p>
          <a:p>
            <a:pPr lvl="1"/>
            <a:r>
              <a:rPr lang="zh-TW" altLang="zh-TW" dirty="0" smtClean="0"/>
              <a:t>滿足</a:t>
            </a:r>
            <a:r>
              <a:rPr lang="zh-TW" altLang="zh-TW" dirty="0"/>
              <a:t>沒有遞移相依。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7777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r>
              <a:rPr lang="zh-TW" altLang="en-US" dirty="0" smtClean="0"/>
              <a:t>時間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256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藥劑師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藥劑師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藥劑師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108</TotalTime>
  <Words>277</Words>
  <Application>Microsoft Office PowerPoint</Application>
  <PresentationFormat>如螢幕大小 (4:3)</PresentationFormat>
  <Paragraphs>62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藥劑師</vt:lpstr>
      <vt:lpstr>Topee商城</vt:lpstr>
      <vt:lpstr>目標&amp;需求</vt:lpstr>
      <vt:lpstr>資料庫設計</vt:lpstr>
      <vt:lpstr>主資料表</vt:lpstr>
      <vt:lpstr>關聯資料表</vt:lpstr>
      <vt:lpstr>正規化</vt:lpstr>
      <vt:lpstr>正規化</vt:lpstr>
      <vt:lpstr>DEMO時間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Topee商城</dc:title>
  <dc:creator>User</dc:creator>
  <cp:lastModifiedBy>User</cp:lastModifiedBy>
  <cp:revision>8</cp:revision>
  <cp:lastPrinted>2021-01-09T08:46:24Z</cp:lastPrinted>
  <dcterms:created xsi:type="dcterms:W3CDTF">2021-01-09T04:28:13Z</dcterms:created>
  <dcterms:modified xsi:type="dcterms:W3CDTF">2021-01-09T08:47:27Z</dcterms:modified>
</cp:coreProperties>
</file>