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C2B5677-485E-43D0-82B7-D49EF2C5DDFB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21/01/2020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5ADCD8-0B82-4A91-B13A-6BCA381BF87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56FBA34-8B4A-4F21-9C06-8EE9114BC7E9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21/01/2020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10B9FF-3292-44AB-BD5D-8FFA288BECA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Morphing de modèles 3D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fr-FR" sz="32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282202B-4476-494D-B5AC-630F73E851A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Le projet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6D4656-6121-4165-AC9D-C9F062D782E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87" name="Espace réservé du contenu 11" descr=""/>
          <p:cNvPicPr/>
          <p:nvPr/>
        </p:nvPicPr>
        <p:blipFill>
          <a:blip r:embed="rId1"/>
          <a:srcRect l="0" t="0" r="0" b="1300"/>
          <a:stretch/>
        </p:blipFill>
        <p:spPr>
          <a:xfrm>
            <a:off x="2295360" y="1307160"/>
            <a:ext cx="7828200" cy="52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6000" spc="-1" strike="noStrike">
                <a:solidFill>
                  <a:srgbClr val="000000"/>
                </a:solidFill>
                <a:latin typeface="Calibri"/>
              </a:rPr>
              <a:t>Source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3D Object Metamorphosis with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Pseudo Metameshes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Bogdan MOCANU, Ruxandra TAPU, Titus ZAHARIA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La méthode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Espace réservé du contenu 5" descr=""/>
          <p:cNvPicPr/>
          <p:nvPr/>
        </p:nvPicPr>
        <p:blipFill>
          <a:blip r:embed="rId1"/>
          <a:stretch/>
        </p:blipFill>
        <p:spPr>
          <a:xfrm>
            <a:off x="4051080" y="258120"/>
            <a:ext cx="4737960" cy="65268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D043C10-F421-46A0-8F13-D61631F7267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La méthode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43AFE6-D006-4A94-A0EB-78FC4CD3585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95" name="Espace réservé du contenu 11" descr=""/>
          <p:cNvPicPr/>
          <p:nvPr/>
        </p:nvPicPr>
        <p:blipFill>
          <a:blip r:embed="rId1"/>
          <a:stretch/>
        </p:blipFill>
        <p:spPr>
          <a:xfrm>
            <a:off x="2877480" y="1352160"/>
            <a:ext cx="6251760" cy="50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Alignement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28BC1A7-059A-4F6C-A7A2-161A3C97672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98" name="Espace réservé du contenu 6" descr=""/>
          <p:cNvPicPr/>
          <p:nvPr/>
        </p:nvPicPr>
        <p:blipFill>
          <a:blip r:embed="rId1"/>
          <a:stretch/>
        </p:blipFill>
        <p:spPr>
          <a:xfrm>
            <a:off x="2610360" y="1569240"/>
            <a:ext cx="6970680" cy="46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Projection et re triangulation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5076A86-F05B-4F2A-A6C6-5C5F71EE83E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01" name="Espace réservé du contenu 7" descr=""/>
          <p:cNvPicPr/>
          <p:nvPr/>
        </p:nvPicPr>
        <p:blipFill>
          <a:blip r:embed="rId1"/>
          <a:stretch/>
        </p:blipFill>
        <p:spPr>
          <a:xfrm>
            <a:off x="503640" y="2651400"/>
            <a:ext cx="5281200" cy="2013480"/>
          </a:xfrm>
          <a:prstGeom prst="rect">
            <a:avLst/>
          </a:prstGeom>
          <a:ln>
            <a:noFill/>
          </a:ln>
        </p:spPr>
      </p:pic>
      <p:pic>
        <p:nvPicPr>
          <p:cNvPr id="102" name="Image 9" descr=""/>
          <p:cNvPicPr/>
          <p:nvPr/>
        </p:nvPicPr>
        <p:blipFill>
          <a:blip r:embed="rId2"/>
          <a:stretch/>
        </p:blipFill>
        <p:spPr>
          <a:xfrm>
            <a:off x="5785560" y="1882440"/>
            <a:ext cx="6026040" cy="393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Fusion et interpolation linéaire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D5677CB-0B2C-4C27-8DCA-CEFA36598D2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05" name="Espace réservé du contenu 6" descr=""/>
          <p:cNvPicPr/>
          <p:nvPr/>
        </p:nvPicPr>
        <p:blipFill>
          <a:blip r:embed="rId1"/>
          <a:stretch/>
        </p:blipFill>
        <p:spPr>
          <a:xfrm>
            <a:off x="838080" y="1391760"/>
            <a:ext cx="4561560" cy="1070640"/>
          </a:xfrm>
          <a:prstGeom prst="rect">
            <a:avLst/>
          </a:prstGeom>
          <a:ln>
            <a:noFill/>
          </a:ln>
        </p:spPr>
      </p:pic>
      <p:pic>
        <p:nvPicPr>
          <p:cNvPr id="106" name="Image 27" descr=""/>
          <p:cNvPicPr/>
          <p:nvPr/>
        </p:nvPicPr>
        <p:blipFill>
          <a:blip r:embed="rId2"/>
          <a:stretch/>
        </p:blipFill>
        <p:spPr>
          <a:xfrm>
            <a:off x="9376920" y="4700160"/>
            <a:ext cx="1324800" cy="1869120"/>
          </a:xfrm>
          <a:prstGeom prst="rect">
            <a:avLst/>
          </a:prstGeom>
          <a:ln>
            <a:noFill/>
          </a:ln>
        </p:spPr>
      </p:pic>
      <p:pic>
        <p:nvPicPr>
          <p:cNvPr id="107" name="Image 29" descr=""/>
          <p:cNvPicPr/>
          <p:nvPr/>
        </p:nvPicPr>
        <p:blipFill>
          <a:blip r:embed="rId3"/>
          <a:stretch/>
        </p:blipFill>
        <p:spPr>
          <a:xfrm>
            <a:off x="7813440" y="4717800"/>
            <a:ext cx="1593720" cy="1971360"/>
          </a:xfrm>
          <a:prstGeom prst="rect">
            <a:avLst/>
          </a:prstGeom>
          <a:ln>
            <a:noFill/>
          </a:ln>
        </p:spPr>
      </p:pic>
      <p:pic>
        <p:nvPicPr>
          <p:cNvPr id="108" name="Image 31" descr=""/>
          <p:cNvPicPr/>
          <p:nvPr/>
        </p:nvPicPr>
        <p:blipFill>
          <a:blip r:embed="rId4"/>
          <a:stretch/>
        </p:blipFill>
        <p:spPr>
          <a:xfrm>
            <a:off x="6287400" y="4546800"/>
            <a:ext cx="1593720" cy="2313360"/>
          </a:xfrm>
          <a:prstGeom prst="rect">
            <a:avLst/>
          </a:prstGeom>
          <a:ln>
            <a:noFill/>
          </a:ln>
        </p:spPr>
      </p:pic>
      <p:pic>
        <p:nvPicPr>
          <p:cNvPr id="109" name="Image 33" descr=""/>
          <p:cNvPicPr/>
          <p:nvPr/>
        </p:nvPicPr>
        <p:blipFill>
          <a:blip r:embed="rId5"/>
          <a:stretch/>
        </p:blipFill>
        <p:spPr>
          <a:xfrm>
            <a:off x="4581000" y="4437360"/>
            <a:ext cx="1593720" cy="2420280"/>
          </a:xfrm>
          <a:prstGeom prst="rect">
            <a:avLst/>
          </a:prstGeom>
          <a:ln>
            <a:noFill/>
          </a:ln>
        </p:spPr>
      </p:pic>
      <p:pic>
        <p:nvPicPr>
          <p:cNvPr id="110" name="Image 35" descr=""/>
          <p:cNvPicPr/>
          <p:nvPr/>
        </p:nvPicPr>
        <p:blipFill>
          <a:blip r:embed="rId6"/>
          <a:stretch/>
        </p:blipFill>
        <p:spPr>
          <a:xfrm>
            <a:off x="2797560" y="4457880"/>
            <a:ext cx="1593720" cy="2379240"/>
          </a:xfrm>
          <a:prstGeom prst="rect">
            <a:avLst/>
          </a:prstGeom>
          <a:ln>
            <a:noFill/>
          </a:ln>
        </p:spPr>
      </p:pic>
      <p:pic>
        <p:nvPicPr>
          <p:cNvPr id="111" name="Image 37" descr=""/>
          <p:cNvPicPr/>
          <p:nvPr/>
        </p:nvPicPr>
        <p:blipFill>
          <a:blip r:embed="rId7"/>
          <a:stretch/>
        </p:blipFill>
        <p:spPr>
          <a:xfrm>
            <a:off x="811440" y="4546800"/>
            <a:ext cx="1752120" cy="2379600"/>
          </a:xfrm>
          <a:prstGeom prst="rect">
            <a:avLst/>
          </a:prstGeom>
          <a:ln>
            <a:noFill/>
          </a:ln>
        </p:spPr>
      </p:pic>
      <p:pic>
        <p:nvPicPr>
          <p:cNvPr id="112" name="Image 39" descr=""/>
          <p:cNvPicPr/>
          <p:nvPr/>
        </p:nvPicPr>
        <p:blipFill>
          <a:blip r:embed="rId8"/>
          <a:stretch/>
        </p:blipFill>
        <p:spPr>
          <a:xfrm>
            <a:off x="7382160" y="2311200"/>
            <a:ext cx="1465920" cy="2313360"/>
          </a:xfrm>
          <a:prstGeom prst="rect">
            <a:avLst/>
          </a:prstGeom>
          <a:ln>
            <a:noFill/>
          </a:ln>
        </p:spPr>
      </p:pic>
      <p:pic>
        <p:nvPicPr>
          <p:cNvPr id="113" name="Image 41" descr=""/>
          <p:cNvPicPr/>
          <p:nvPr/>
        </p:nvPicPr>
        <p:blipFill>
          <a:blip r:embed="rId9"/>
          <a:stretch/>
        </p:blipFill>
        <p:spPr>
          <a:xfrm>
            <a:off x="8987760" y="2432520"/>
            <a:ext cx="1713960" cy="2234880"/>
          </a:xfrm>
          <a:prstGeom prst="rect">
            <a:avLst/>
          </a:prstGeom>
          <a:ln>
            <a:noFill/>
          </a:ln>
        </p:spPr>
      </p:pic>
      <p:pic>
        <p:nvPicPr>
          <p:cNvPr id="114" name="Image 43" descr=""/>
          <p:cNvPicPr/>
          <p:nvPr/>
        </p:nvPicPr>
        <p:blipFill>
          <a:blip r:embed="rId10"/>
          <a:stretch/>
        </p:blipFill>
        <p:spPr>
          <a:xfrm>
            <a:off x="5199840" y="2462760"/>
            <a:ext cx="1722600" cy="2198520"/>
          </a:xfrm>
          <a:prstGeom prst="rect">
            <a:avLst/>
          </a:prstGeom>
          <a:ln>
            <a:noFill/>
          </a:ln>
        </p:spPr>
      </p:pic>
      <p:pic>
        <p:nvPicPr>
          <p:cNvPr id="115" name="Image 45" descr=""/>
          <p:cNvPicPr/>
          <p:nvPr/>
        </p:nvPicPr>
        <p:blipFill>
          <a:blip r:embed="rId11"/>
          <a:stretch/>
        </p:blipFill>
        <p:spPr>
          <a:xfrm>
            <a:off x="2947680" y="2565720"/>
            <a:ext cx="2051640" cy="2198520"/>
          </a:xfrm>
          <a:prstGeom prst="rect">
            <a:avLst/>
          </a:prstGeom>
          <a:ln>
            <a:noFill/>
          </a:ln>
        </p:spPr>
      </p:pic>
      <p:pic>
        <p:nvPicPr>
          <p:cNvPr id="116" name="Image 47" descr=""/>
          <p:cNvPicPr/>
          <p:nvPr/>
        </p:nvPicPr>
        <p:blipFill>
          <a:blip r:embed="rId12"/>
          <a:stretch/>
        </p:blipFill>
        <p:spPr>
          <a:xfrm>
            <a:off x="746640" y="2543760"/>
            <a:ext cx="2000520" cy="215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Démo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fr-FR" sz="32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4FC37D8-A555-4D4B-9CE3-33F186E6079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LibreOffice/6.0.7.3$Linux_X86_64 LibreOffice_project/00m0$Build-3</Application>
  <Words>28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2020-01-20T17:52:19Z</dcterms:created>
  <dc:creator>Johan Mabily</dc:creator>
  <dc:description/>
  <dc:language>fr-FR</dc:language>
  <cp:lastModifiedBy/>
  <dcterms:modified xsi:type="dcterms:W3CDTF">2020-01-21T15:44:35Z</dcterms:modified>
  <cp:revision>6</cp:revision>
  <dc:subject/>
  <dc:title>Morphing de modèles 3D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