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D622E-74C1-4B87-8B6B-BD1DC73B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9A4A6-47F9-4C2E-9532-FFD15336B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62184-3C58-44C1-8320-3046B07B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F378-6562-4E27-9313-B7E079FFEA93}" type="datetimeFigureOut">
              <a:rPr lang="en-AU" smtClean="0"/>
              <a:t>27/01/2022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88599-EC6F-4DBA-B3FD-EB8CE2131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44771-6311-4724-A9FF-471D85D7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FF2A-F63E-4A24-84AB-FCF670EDC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691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5D7E-F6F1-4628-AE0F-9A43DD59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2DD54-5C2F-43DF-933B-390F81E25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67517-959A-4AC5-8B23-CCF735E64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F378-6562-4E27-9313-B7E079FFEA93}" type="datetimeFigureOut">
              <a:rPr lang="en-AU" smtClean="0"/>
              <a:t>27/01/2022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1316F-73F2-4DDC-8C89-9DF84E5F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D67E0-8B79-4A08-A94A-EC804E29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FF2A-F63E-4A24-84AB-FCF670EDC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928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FD6733-3223-4729-A516-B66A6EB26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4EFC7-CDF8-42C7-804F-65A3340CF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0BBB7-D1A7-42C8-875F-C389A452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F378-6562-4E27-9313-B7E079FFEA93}" type="datetimeFigureOut">
              <a:rPr lang="en-AU" smtClean="0"/>
              <a:t>27/01/2022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D8A1-5474-4E49-855C-5B87836B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F9B7B-7DE3-4413-B97F-4D8722C7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FF2A-F63E-4A24-84AB-FCF670EDC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05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0273-08E3-4AA6-84ED-243230F2D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8689A-803E-4A1C-B8EE-42CD0E2F2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B2DBD-A883-4617-AB74-B17DC3DB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F378-6562-4E27-9313-B7E079FFEA93}" type="datetimeFigureOut">
              <a:rPr lang="en-AU" smtClean="0"/>
              <a:t>27/01/2022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A6DE1-3F48-4368-B4BC-BF7A9438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5BBE4-CB4E-4BDF-A94D-1BE0986A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FF2A-F63E-4A24-84AB-FCF670EDC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18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0E4C-07F0-4CBB-83D9-F4F34551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F80C6-DA93-41C5-82EC-89AC0C3A0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DB45D-89CB-4763-AEAE-4E413FD0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F378-6562-4E27-9313-B7E079FFEA93}" type="datetimeFigureOut">
              <a:rPr lang="en-AU" smtClean="0"/>
              <a:t>27/01/2022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365BD-02B8-4546-B6D2-8BFA11E7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96622-E1C6-4ECA-B56C-6691842E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FF2A-F63E-4A24-84AB-FCF670EDC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03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2CCC-59A0-4DAE-A784-F3ED5873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882D6-B6B5-4AFA-A04C-9EE4E92E4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2BDF2-557E-4B19-AA24-80109F924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C97F0-0B69-48CB-A2FD-67AE1F85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F378-6562-4E27-9313-B7E079FFEA93}" type="datetimeFigureOut">
              <a:rPr lang="en-AU" smtClean="0"/>
              <a:t>27/01/2022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5A6B0-7164-462F-BB6A-3D64062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BA477-1F0B-42D3-8692-C2053C51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FF2A-F63E-4A24-84AB-FCF670EDC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29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F3DE-DA2E-42A1-BC48-EA9961E6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F3FD4-CA75-483A-A36A-C48975B9B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41468-6135-4141-B02C-FB0CA18F4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AF16CB-18DE-4859-8753-2C89CF678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C99FA6-27C2-4233-817F-311FA35A8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8E0BB-D0CC-45B5-95E0-D96F0A46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F378-6562-4E27-9313-B7E079FFEA93}" type="datetimeFigureOut">
              <a:rPr lang="en-AU" smtClean="0"/>
              <a:t>27/01/2022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4DFD21-5304-4DA3-987A-23CCAD75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18FA4-24C0-443C-AB1D-75551873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FF2A-F63E-4A24-84AB-FCF670EDC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8429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326FB-BF5C-43C9-B603-E5592E3AE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49E9BD-C794-4900-AC9C-A289C4FE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F378-6562-4E27-9313-B7E079FFEA93}" type="datetimeFigureOut">
              <a:rPr lang="en-AU" smtClean="0"/>
              <a:t>27/01/2022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03FF7-8209-4920-94A4-089CEB0A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BFCB2-C991-4A46-977B-AFB943D6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FF2A-F63E-4A24-84AB-FCF670EDC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081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55843-CFF1-47CE-9D27-664C5516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F378-6562-4E27-9313-B7E079FFEA93}" type="datetimeFigureOut">
              <a:rPr lang="en-AU" smtClean="0"/>
              <a:t>27/01/2022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46950-6A9B-411E-B2F8-04D1AFD7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7A522-B477-4549-B567-C8DADE1E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FF2A-F63E-4A24-84AB-FCF670EDC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029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F3FB-578C-4C59-BC21-C170B8FB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72E61-8396-40E6-BE37-AFB393A0C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5ECE8-5705-4B0E-9D1D-436465E16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93133-7AF8-4BAE-98AF-D442EC5C0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F378-6562-4E27-9313-B7E079FFEA93}" type="datetimeFigureOut">
              <a:rPr lang="en-AU" smtClean="0"/>
              <a:t>27/01/2022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5A83B-15EB-471F-9475-1ED4D697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675B0-D8AB-45A6-91E6-F7D9D0A5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FF2A-F63E-4A24-84AB-FCF670EDC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190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E0FC2-D614-4E51-9375-1DF390AC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99893-32C4-4251-9AAC-32C6015B7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A678A-6920-43CE-AF9B-09A192092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028D5-42B4-4A9A-BC29-39F761DCC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F378-6562-4E27-9313-B7E079FFEA93}" type="datetimeFigureOut">
              <a:rPr lang="en-AU" smtClean="0"/>
              <a:t>27/01/2022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79CF3-F0F3-4BFE-89A8-C6541C5A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C603E-AC8F-4C6B-A07A-4801D17D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FF2A-F63E-4A24-84AB-FCF670EDC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445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F455AF-C80C-485F-AC93-1E33494DC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7E4BD-5425-4DEE-AF79-61676AF84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D70D0-FDFC-4A4D-BB1E-726C26B83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8F378-6562-4E27-9313-B7E079FFEA93}" type="datetimeFigureOut">
              <a:rPr lang="en-AU" smtClean="0"/>
              <a:t>27/01/2022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E6381-2479-48AD-89BB-D83FDB2A4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712EA-316C-45A9-93A0-0B631D444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6FF2A-F63E-4A24-84AB-FCF670EDC7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885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AC95B27-92E4-4342-AE91-B5EEF9441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685859"/>
              </p:ext>
            </p:extLst>
          </p:nvPr>
        </p:nvGraphicFramePr>
        <p:xfrm>
          <a:off x="2912898" y="193040"/>
          <a:ext cx="285121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4">
                  <a:extLst>
                    <a:ext uri="{9D8B030D-6E8A-4147-A177-3AD203B41FA5}">
                      <a16:colId xmlns:a16="http://schemas.microsoft.com/office/drawing/2014/main" val="1612357337"/>
                    </a:ext>
                  </a:extLst>
                </a:gridCol>
                <a:gridCol w="1157876">
                  <a:extLst>
                    <a:ext uri="{9D8B030D-6E8A-4147-A177-3AD203B41FA5}">
                      <a16:colId xmlns:a16="http://schemas.microsoft.com/office/drawing/2014/main" val="23982800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AU" noProof="1"/>
                        <a:t>Fact_immigration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8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noProof="1"/>
                        <a:t>immigration_id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Long</a:t>
                      </a:r>
                      <a:endParaRPr lang="en-AU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481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noProof="1"/>
                        <a:t>cic_id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8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noProof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Double</a:t>
                      </a:r>
                      <a:endParaRPr lang="en-AU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1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noProof="1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Double</a:t>
                      </a:r>
                      <a:endParaRPr lang="en-AU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22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noProof="1"/>
                        <a:t>city_code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String</a:t>
                      </a:r>
                      <a:endParaRPr lang="en-AU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80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noProof="1"/>
                        <a:t>state_code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String</a:t>
                      </a:r>
                      <a:endParaRPr lang="en-AU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51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noProof="1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Double</a:t>
                      </a:r>
                      <a:endParaRPr lang="en-AU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91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noProof="1"/>
                        <a:t>visa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Double</a:t>
                      </a:r>
                      <a:endParaRPr lang="en-AU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713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noProof="1"/>
                        <a:t>arrive_date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Date</a:t>
                      </a:r>
                      <a:endParaRPr lang="en-AU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990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departure_date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Date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970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country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85690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EF06451-006A-49A7-9F69-9A88FD57B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106458"/>
              </p:ext>
            </p:extLst>
          </p:nvPr>
        </p:nvGraphicFramePr>
        <p:xfrm>
          <a:off x="186451" y="193040"/>
          <a:ext cx="255693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837">
                  <a:extLst>
                    <a:ext uri="{9D8B030D-6E8A-4147-A177-3AD203B41FA5}">
                      <a16:colId xmlns:a16="http://schemas.microsoft.com/office/drawing/2014/main" val="2832944897"/>
                    </a:ext>
                  </a:extLst>
                </a:gridCol>
                <a:gridCol w="931095">
                  <a:extLst>
                    <a:ext uri="{9D8B030D-6E8A-4147-A177-3AD203B41FA5}">
                      <a16:colId xmlns:a16="http://schemas.microsoft.com/office/drawing/2014/main" val="7401408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/>
                        <a:t>Dim_demog_statistics</a:t>
                      </a:r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533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City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3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State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96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Median_age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93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Avg_household_size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00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Demog_stat_id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long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7085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B69F0A-A86A-4507-93FA-2C8E55A1F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516045"/>
              </p:ext>
            </p:extLst>
          </p:nvPr>
        </p:nvGraphicFramePr>
        <p:xfrm>
          <a:off x="186451" y="2954020"/>
          <a:ext cx="255693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837">
                  <a:extLst>
                    <a:ext uri="{9D8B030D-6E8A-4147-A177-3AD203B41FA5}">
                      <a16:colId xmlns:a16="http://schemas.microsoft.com/office/drawing/2014/main" val="2832944897"/>
                    </a:ext>
                  </a:extLst>
                </a:gridCol>
                <a:gridCol w="931095">
                  <a:extLst>
                    <a:ext uri="{9D8B030D-6E8A-4147-A177-3AD203B41FA5}">
                      <a16:colId xmlns:a16="http://schemas.microsoft.com/office/drawing/2014/main" val="7401408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/>
                        <a:t>City_code</a:t>
                      </a:r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533292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r>
                        <a:rPr lang="en-US"/>
                        <a:t>City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3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code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967713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5443D079-3332-4FA8-B5E6-243191774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019598"/>
              </p:ext>
            </p:extLst>
          </p:nvPr>
        </p:nvGraphicFramePr>
        <p:xfrm>
          <a:off x="5858753" y="193040"/>
          <a:ext cx="29971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83">
                  <a:extLst>
                    <a:ext uri="{9D8B030D-6E8A-4147-A177-3AD203B41FA5}">
                      <a16:colId xmlns:a16="http://schemas.microsoft.com/office/drawing/2014/main" val="2832944897"/>
                    </a:ext>
                  </a:extLst>
                </a:gridCol>
                <a:gridCol w="1091416">
                  <a:extLst>
                    <a:ext uri="{9D8B030D-6E8A-4147-A177-3AD203B41FA5}">
                      <a16:colId xmlns:a16="http://schemas.microsoft.com/office/drawing/2014/main" val="7401408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/>
                        <a:t>Dim_demog_population</a:t>
                      </a:r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533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City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3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State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96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Male_population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93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Femal_population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00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Num_veterans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70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Foreign_born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322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Race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34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Demog_pop_id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long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01486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9BB51B-A96B-45DC-8B52-386A12AC7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660469"/>
              </p:ext>
            </p:extLst>
          </p:nvPr>
        </p:nvGraphicFramePr>
        <p:xfrm>
          <a:off x="186451" y="4287520"/>
          <a:ext cx="2556932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837">
                  <a:extLst>
                    <a:ext uri="{9D8B030D-6E8A-4147-A177-3AD203B41FA5}">
                      <a16:colId xmlns:a16="http://schemas.microsoft.com/office/drawing/2014/main" val="2832944897"/>
                    </a:ext>
                  </a:extLst>
                </a:gridCol>
                <a:gridCol w="931095">
                  <a:extLst>
                    <a:ext uri="{9D8B030D-6E8A-4147-A177-3AD203B41FA5}">
                      <a16:colId xmlns:a16="http://schemas.microsoft.com/office/drawing/2014/main" val="740140832"/>
                    </a:ext>
                  </a:extLst>
                </a:gridCol>
              </a:tblGrid>
              <a:tr h="347133">
                <a:tc gridSpan="2">
                  <a:txBody>
                    <a:bodyPr/>
                    <a:lstStyle/>
                    <a:p>
                      <a:r>
                        <a:rPr lang="en-US"/>
                        <a:t>country_code</a:t>
                      </a:r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533292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r>
                        <a:rPr lang="en-US"/>
                        <a:t>country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3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code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96771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28DD19E-DC30-4054-A3AD-05F7CB502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55943"/>
              </p:ext>
            </p:extLst>
          </p:nvPr>
        </p:nvGraphicFramePr>
        <p:xfrm>
          <a:off x="186451" y="5557520"/>
          <a:ext cx="255693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837">
                  <a:extLst>
                    <a:ext uri="{9D8B030D-6E8A-4147-A177-3AD203B41FA5}">
                      <a16:colId xmlns:a16="http://schemas.microsoft.com/office/drawing/2014/main" val="2832944897"/>
                    </a:ext>
                  </a:extLst>
                </a:gridCol>
                <a:gridCol w="931095">
                  <a:extLst>
                    <a:ext uri="{9D8B030D-6E8A-4147-A177-3AD203B41FA5}">
                      <a16:colId xmlns:a16="http://schemas.microsoft.com/office/drawing/2014/main" val="7401408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/>
                        <a:t>state_code</a:t>
                      </a:r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533292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r>
                        <a:rPr lang="en-US"/>
                        <a:t>state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3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code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967713"/>
                  </a:ext>
                </a:extLst>
              </a:tr>
            </a:tbl>
          </a:graphicData>
        </a:graphic>
      </p:graphicFrame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38354EE1-7A78-42D6-BAF5-8C2E24950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80407"/>
              </p:ext>
            </p:extLst>
          </p:nvPr>
        </p:nvGraphicFramePr>
        <p:xfrm>
          <a:off x="5858752" y="3782060"/>
          <a:ext cx="29971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83">
                  <a:extLst>
                    <a:ext uri="{9D8B030D-6E8A-4147-A177-3AD203B41FA5}">
                      <a16:colId xmlns:a16="http://schemas.microsoft.com/office/drawing/2014/main" val="2832944897"/>
                    </a:ext>
                  </a:extLst>
                </a:gridCol>
                <a:gridCol w="1091416">
                  <a:extLst>
                    <a:ext uri="{9D8B030D-6E8A-4147-A177-3AD203B41FA5}">
                      <a16:colId xmlns:a16="http://schemas.microsoft.com/office/drawing/2014/main" val="7401408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/>
                        <a:t>Dim_immi_airline</a:t>
                      </a:r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533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Cic_id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Double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3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Airline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96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Admin_num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93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Flight_number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00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Visa_type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70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Immi_airline_id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long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322495"/>
                  </a:ext>
                </a:extLst>
              </a:tr>
            </a:tbl>
          </a:graphicData>
        </a:graphic>
      </p:graphicFrame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F52E85B9-2855-4B97-A55E-70695A1D8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674535"/>
              </p:ext>
            </p:extLst>
          </p:nvPr>
        </p:nvGraphicFramePr>
        <p:xfrm>
          <a:off x="9008350" y="3560233"/>
          <a:ext cx="2997199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83">
                  <a:extLst>
                    <a:ext uri="{9D8B030D-6E8A-4147-A177-3AD203B41FA5}">
                      <a16:colId xmlns:a16="http://schemas.microsoft.com/office/drawing/2014/main" val="2832944897"/>
                    </a:ext>
                  </a:extLst>
                </a:gridCol>
                <a:gridCol w="1091416">
                  <a:extLst>
                    <a:ext uri="{9D8B030D-6E8A-4147-A177-3AD203B41FA5}">
                      <a16:colId xmlns:a16="http://schemas.microsoft.com/office/drawing/2014/main" val="7401408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/>
                        <a:t>Dim_immi_personal</a:t>
                      </a:r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533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Cic_id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Double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3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Citizen_country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Double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96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Residence_country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Double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93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Birth_year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Double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00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Gender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70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Ins_num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322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Immi_personal_id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long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80524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68FF8344-B252-4AF1-BA5D-F2EBF117D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304519"/>
              </p:ext>
            </p:extLst>
          </p:nvPr>
        </p:nvGraphicFramePr>
        <p:xfrm>
          <a:off x="9008350" y="193040"/>
          <a:ext cx="2997199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83">
                  <a:extLst>
                    <a:ext uri="{9D8B030D-6E8A-4147-A177-3AD203B41FA5}">
                      <a16:colId xmlns:a16="http://schemas.microsoft.com/office/drawing/2014/main" val="2832944897"/>
                    </a:ext>
                  </a:extLst>
                </a:gridCol>
                <a:gridCol w="1091416">
                  <a:extLst>
                    <a:ext uri="{9D8B030D-6E8A-4147-A177-3AD203B41FA5}">
                      <a16:colId xmlns:a16="http://schemas.microsoft.com/office/drawing/2014/main" val="7401408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/>
                        <a:t>Dim_temperature</a:t>
                      </a:r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533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Dt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Date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3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Avg_temp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96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Avg_temp_uncertnty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93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City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00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Country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70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Year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Integer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322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Month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integer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056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344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201</Words>
  <Application>Microsoft Office PowerPoint</Application>
  <PresentationFormat>Widescreen</PresentationFormat>
  <Paragraphs>109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Song</dc:creator>
  <cp:lastModifiedBy>Jesse Song</cp:lastModifiedBy>
  <cp:revision>1</cp:revision>
  <dcterms:created xsi:type="dcterms:W3CDTF">2022-01-26T16:56:46Z</dcterms:created>
  <dcterms:modified xsi:type="dcterms:W3CDTF">2022-01-26T22:49:49Z</dcterms:modified>
</cp:coreProperties>
</file>