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0518-54B2-4473-84DE-F57A95EA4DBF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2CD9-33E0-4808-B513-C2A20375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tockphoto-1456999574-170667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62" y="0"/>
            <a:ext cx="920066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eid_fitr_3-removebg-preview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4800"/>
            <a:ext cx="1981200" cy="1671637"/>
          </a:xfrm>
          <a:prstGeom prst="rect">
            <a:avLst/>
          </a:prstGeom>
        </p:spPr>
      </p:pic>
      <p:pic>
        <p:nvPicPr>
          <p:cNvPr id="11" name="Picture 10" descr="images-removebg-preview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715000" y="304800"/>
            <a:ext cx="3124201" cy="9395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8600" y="3048000"/>
            <a:ext cx="4558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EID</a:t>
            </a:r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cap="none" spc="15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MUBARAK</a:t>
            </a:r>
            <a:endParaRPr lang="en-US" sz="5400" b="1" cap="none" spc="15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2023-08-28T04:21:37Z</dcterms:created>
  <dcterms:modified xsi:type="dcterms:W3CDTF">2023-09-02T10:54:03Z</dcterms:modified>
</cp:coreProperties>
</file>