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B32B-1A2B-47E0-800C-BB839F1BAA3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4E0A-62DB-4076-8450-4E97A1682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est 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3"/>
            <a:ext cx="9144000" cy="6772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st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1" y="152400"/>
            <a:ext cx="82827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DEPARTMENT OF COMPUTER SCIENCE</a:t>
            </a:r>
            <a:endParaRPr lang="en-US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19812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dirty="0" smtClean="0">
                <a:ln w="31550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 FEST</a:t>
            </a:r>
            <a:endParaRPr lang="en-US" sz="8000" b="1" dirty="0">
              <a:ln w="31550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838200"/>
            <a:ext cx="525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spc="150" dirty="0" smtClean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ALIGARH</a:t>
            </a:r>
            <a:r>
              <a:rPr lang="en-US" sz="2000" b="1" spc="150" dirty="0" smtClean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MUSLIM UNIVERSITY</a:t>
            </a:r>
            <a:endParaRPr lang="en-US" sz="2000" b="1" spc="150" dirty="0">
              <a:ln w="11430"/>
              <a:solidFill>
                <a:schemeClr val="bg2">
                  <a:lumMod val="1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371600"/>
            <a:ext cx="143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est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1066800"/>
            <a:ext cx="39283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0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ALIGARH MUSLIM UNIVERSITY</a:t>
            </a:r>
            <a:endParaRPr lang="en-US" sz="2000" b="1" cap="none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057401"/>
            <a:ext cx="2845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 FEST</a:t>
            </a:r>
            <a:endParaRPr 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1" y="381000"/>
            <a:ext cx="828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DEPARTMENT OF COMPUTER SCIENCE</a:t>
            </a:r>
            <a:endParaRPr lang="en-US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2" y="1600201"/>
            <a:ext cx="143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1" y="3124201"/>
            <a:ext cx="68391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 FREE EVENTS FOR ALL STUDENTS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5410201"/>
            <a:ext cx="28151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 SEPT 2023</a:t>
            </a:r>
          </a:p>
          <a:p>
            <a:pPr algn="ctr"/>
            <a:r>
              <a:rPr lang="en-US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11:00 AM– 12:00 PM</a:t>
            </a:r>
            <a:endParaRPr lang="en-US" sz="2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2023-08-29T04:28:50Z</dcterms:created>
  <dcterms:modified xsi:type="dcterms:W3CDTF">2023-09-02T10:53:49Z</dcterms:modified>
</cp:coreProperties>
</file>