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rtinez" userId="dac59e46ea1e3d9d" providerId="LiveId" clId="{5CB062B8-4D8D-43C4-895A-1CBCC091F2C9}"/>
    <pc:docChg chg="custSel modSld">
      <pc:chgData name="Victor Martinez" userId="dac59e46ea1e3d9d" providerId="LiveId" clId="{5CB062B8-4D8D-43C4-895A-1CBCC091F2C9}" dt="2019-11-19T18:27:51.829" v="48" actId="313"/>
      <pc:docMkLst>
        <pc:docMk/>
      </pc:docMkLst>
      <pc:sldChg chg="modSp">
        <pc:chgData name="Victor Martinez" userId="dac59e46ea1e3d9d" providerId="LiveId" clId="{5CB062B8-4D8D-43C4-895A-1CBCC091F2C9}" dt="2019-11-19T18:27:51.829" v="48" actId="313"/>
        <pc:sldMkLst>
          <pc:docMk/>
          <pc:sldMk cId="2511971287" sldId="256"/>
        </pc:sldMkLst>
        <pc:spChg chg="mod">
          <ac:chgData name="Victor Martinez" userId="dac59e46ea1e3d9d" providerId="LiveId" clId="{5CB062B8-4D8D-43C4-895A-1CBCC091F2C9}" dt="2019-11-19T18:27:51.829" v="48" actId="313"/>
          <ac:spMkLst>
            <pc:docMk/>
            <pc:sldMk cId="2511971287" sldId="256"/>
            <ac:spMk id="2" creationId="{46A3D4B4-0D1C-46D4-8D70-D67DB4B5B49E}"/>
          </ac:spMkLst>
        </pc:spChg>
      </pc:sldChg>
      <pc:sldChg chg="modSp">
        <pc:chgData name="Victor Martinez" userId="dac59e46ea1e3d9d" providerId="LiveId" clId="{5CB062B8-4D8D-43C4-895A-1CBCC091F2C9}" dt="2019-11-19T18:27:34.164" v="47" actId="20577"/>
        <pc:sldMkLst>
          <pc:docMk/>
          <pc:sldMk cId="208022517" sldId="259"/>
        </pc:sldMkLst>
        <pc:spChg chg="mod">
          <ac:chgData name="Victor Martinez" userId="dac59e46ea1e3d9d" providerId="LiveId" clId="{5CB062B8-4D8D-43C4-895A-1CBCC091F2C9}" dt="2019-11-19T18:27:34.164" v="47" actId="20577"/>
          <ac:spMkLst>
            <pc:docMk/>
            <pc:sldMk cId="208022517" sldId="259"/>
            <ac:spMk id="3" creationId="{B0949EAA-9A7F-40B5-AE6A-C4FF3FA148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636CE8-1FDC-420D-8E9A-919783D384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8145C6-7F2A-41AE-917D-3B4A4FF8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4B4-0D1C-46D4-8D70-D67DB4B5B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Gas Price Forecaster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52485-E3CB-430D-AFA7-BB3C2EA80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10A-25C2-4AD0-8266-E08110DC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4F2D-31D5-4910-8788-4E8D0A34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trends in gas price fluctuations</a:t>
            </a:r>
          </a:p>
          <a:p>
            <a:r>
              <a:rPr lang="en-US" dirty="0"/>
              <a:t>Successfully advise users on when it is the right time to fill up the tank (or just get enough to get through the week)</a:t>
            </a:r>
          </a:p>
        </p:txBody>
      </p:sp>
    </p:spTree>
    <p:extLst>
      <p:ext uri="{BB962C8B-B14F-4D97-AF65-F5344CB8AC3E}">
        <p14:creationId xmlns:p14="http://schemas.microsoft.com/office/powerpoint/2010/main" val="25479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3F9B-82E9-4EC2-B344-3D04AEEF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E7-D5F6-4D3D-B4C1-08A53F89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price average across 14 different gas stations in the campus area</a:t>
            </a:r>
          </a:p>
          <a:p>
            <a:r>
              <a:rPr lang="en-US" dirty="0"/>
              <a:t>WTI (Crude oil price)</a:t>
            </a:r>
          </a:p>
          <a:p>
            <a:endParaRPr lang="en-US" dirty="0"/>
          </a:p>
          <a:p>
            <a:r>
              <a:rPr lang="en-US" dirty="0"/>
              <a:t>Separate Texas weekly gas price average and WTI price ranging from 2000-2019.</a:t>
            </a:r>
          </a:p>
        </p:txBody>
      </p:sp>
    </p:spTree>
    <p:extLst>
      <p:ext uri="{BB962C8B-B14F-4D97-AF65-F5344CB8AC3E}">
        <p14:creationId xmlns:p14="http://schemas.microsoft.com/office/powerpoint/2010/main" val="13544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99AEC-E644-4740-9A67-BC20704A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672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F81CF-5944-439D-93AC-E859A0F2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56" y="0"/>
            <a:ext cx="1683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99AEC-E644-4740-9A67-BC20704A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672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CF75B-F7BD-489A-9EEE-4C4D61D1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43" y="0"/>
            <a:ext cx="1520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566-7AD5-45C3-81F3-46DDBB4C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9EAA-9A7F-40B5-AE6A-C4FF3FA1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several possible methods: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Autoregression</a:t>
            </a:r>
          </a:p>
          <a:p>
            <a:pPr lvl="1"/>
            <a:r>
              <a:rPr lang="en-US" dirty="0"/>
              <a:t>Time series forecasting using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802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0EAE-22BB-4109-906A-86A59187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B4C2-58AC-4A4B-9F6D-D38ABF33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s://scontent-atl3-1.xx.fbcdn.net/v/t1.15752-9/78174046_2732250826826183_37442025942941696_n.png?_nc_cat=111&amp;_nc_oc=AQl0DPAIqmskOy-3GbxYJoG-qDUdm2qSDSBw8iN2Sj3bxb7MuDmcXpyq5PJfr2dnlZ0&amp;_nc_ht=scontent-atl3-1.xx&amp;oh=cab9918cb017a2776acf00e8d820ae5e&amp;oe=5E56D0A6">
            <a:extLst>
              <a:ext uri="{FF2B5EF4-FFF2-40B4-BE49-F238E27FC236}">
                <a16:creationId xmlns:a16="http://schemas.microsoft.com/office/drawing/2014/main" id="{DAC08FB0-A1CA-4367-81FD-C41976B3E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31" y="0"/>
            <a:ext cx="3436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941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143</TotalTime>
  <Words>88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Gas Price Forecaster</vt:lpstr>
      <vt:lpstr>Goals &amp; motivation</vt:lpstr>
      <vt:lpstr>Data</vt:lpstr>
      <vt:lpstr>PowerPoint Presentation</vt:lpstr>
      <vt:lpstr>PowerPoint Presentation</vt:lpstr>
      <vt:lpstr>Method</vt:lpstr>
      <vt:lpstr>APP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Price Analysis</dc:title>
  <dc:creator>Erick López</dc:creator>
  <cp:lastModifiedBy>Victor Martinez</cp:lastModifiedBy>
  <cp:revision>6</cp:revision>
  <dcterms:created xsi:type="dcterms:W3CDTF">2019-11-19T03:32:18Z</dcterms:created>
  <dcterms:modified xsi:type="dcterms:W3CDTF">2019-11-19T18:46:41Z</dcterms:modified>
</cp:coreProperties>
</file>