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981"/>
    <p:restoredTop sz="94660"/>
  </p:normalViewPr>
  <p:slideViewPr>
    <p:cSldViewPr snapToGrid="0">
      <p:cViewPr varScale="1">
        <p:scale>
          <a:sx d="100" n="53"/>
          <a:sy d="100" n="53"/>
        </p:scale>
        <p:origin x="180" y="5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12" Type="http://schemas.openxmlformats.org/officeDocument/2006/relationships/tableStyles" Target="tableStyles.xml" /><Relationship Id="rId11" Type="http://schemas.openxmlformats.org/officeDocument/2006/relationships/viewProps" Target="viewProps.xml" /><Relationship Id="rId10" Type="http://schemas.openxmlformats.org/officeDocument/2006/relationships/presProps" Target="presProps.xml" /><Relationship Id="rId8" Type="http://schemas.openxmlformats.org/officeDocument/2006/relationships/theme" Target="theme/theme1.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3"/>
          <a:stretch>
            <a:fillRect/>
          </a:stretch>
        </p:blipFill>
        <p:spPr>
          <a:xfrm>
            <a:off x="138430" y="146050"/>
            <a:ext cx="1385887" cy="457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3"/>
          <a:stretch>
            <a:fillRect/>
          </a:stretch>
        </p:blipFill>
        <p:spPr>
          <a:xfrm>
            <a:off x="138430" y="146050"/>
            <a:ext cx="1385887" cy="457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10" name="Picture 9"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solidFill>
                  <a:schemeClr val="bg1"/>
                </a:solidFill>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9B618960-8005-486C-9A75-10CB2AAC16F9}" type="slidenum">
              <a:rPr lang="en-US" smtClean="0"/>
            </a:fld>
            <a:endParaRPr lang="en-US"/>
          </a:p>
        </p:txBody>
      </p:sp>
      <p:pic>
        <p:nvPicPr>
          <p:cNvPr id="8" name="Picture 7" descr="coze-logo"/>
          <p:cNvPicPr>
            <a:picLocks noChangeAspect="1"/>
          </p:cNvPicPr>
          <p:nvPr userDrawn="1"/>
        </p:nvPicPr>
        <p:blipFill>
          <a:blip r:embed="rId2"/>
          <a:stretch>
            <a:fillRect/>
          </a:stretch>
        </p:blipFill>
        <p:spPr>
          <a:xfrm>
            <a:off x="138430" y="146050"/>
            <a:ext cx="1385887" cy="457200"/>
          </a:xfrm>
          <a:prstGeom prst="rect">
            <a:avLst/>
          </a:prstGeom>
        </p:spPr>
      </p:pic>
    </p:spTree>
  </p:cSld>
  <p:clrMapOvr>
    <a:masterClrMapping/>
  </p:clrMapOvr>
</p:sldLayout>
</file>

<file path=ppt/slideMasters/_rels/slideMaster1.xml.rels><?xml version="1.0" encoding="UTF-8"?><Relationships xmlns="http://schemas.openxmlformats.org/package/2006/relationships"><Relationship Id="rId9" Target="../slideLayouts/slideLayout9.xml" Type="http://schemas.openxmlformats.org/officeDocument/2006/relationships/slideLayout" /><Relationship Id="rId8" Target="../slideLayouts/slideLayout8.xml" Type="http://schemas.openxmlformats.org/officeDocument/2006/relationships/slideLayout" /><Relationship Id="rId7" Target="../slideLayouts/slideLayout7.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3" Target="../slideLayouts/slideLayout3.xml" Type="http://schemas.openxmlformats.org/officeDocument/2006/relationships/slideLayout" /><Relationship Id="rId2" Target="../slideLayouts/slideLayout2.xml" Type="http://schemas.openxmlformats.org/officeDocument/2006/relationships/slideLayout" /><Relationship Id="rId14" Target="../theme/theme1.xml" Type="http://schemas.openxmlformats.org/officeDocument/2006/relationships/theme" /><Relationship Id="rId13" Target="../media/image2.png" Type="http://schemas.openxmlformats.org/officeDocument/2006/relationships/image" /><Relationship Id="rId12" Target="../media/image1.png" Type="http://schemas.openxmlformats.org/officeDocument/2006/relationships/image" /><Relationship Id="rId11" Target="../slideLayouts/slideLayout11.xml" Type="http://schemas.openxmlformats.org/officeDocument/2006/relationships/slideLayout" /><Relationship Id="rId10" Target="../slideLayouts/slideLayout10.xml" Type="http://schemas.openxmlformats.org/officeDocument/2006/relationships/slideLayout" /><Relationship Id="rId1" Target="../slideLayouts/slideLayout1.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9B618960-8005-486C-9A75-10CB2AAC16F9}" type="slidenum">
              <a:rPr lang="en-US" smtClean="0"/>
            </a:fld>
            <a:endParaRPr lang="en-US"/>
          </a:p>
        </p:txBody>
      </p:sp>
      <p:pic>
        <p:nvPicPr>
          <p:cNvPr descr="coze-logo" id="8" name="Picture 7"/>
          <p:cNvPicPr>
            <a:picLocks noChangeAspect="1"/>
          </p:cNvPicPr>
          <p:nvPr userDrawn="1"/>
        </p:nvPicPr>
        <p:blipFill>
          <a:blip r:embed="rId13"/>
          <a:stretch>
            <a:fillRect/>
          </a:stretch>
        </p:blipFill>
        <p:spPr>
          <a:xfrm>
            <a:off x="138430" y="146050"/>
            <a:ext cx="1385887" cy="457200"/>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indent="0" marL="0">
              <a:buNone/>
            </a:pPr>
            <a:r>
              <a:rPr/>
              <a:t>Increasing Adoption of Renewable Energy in Singapore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government has initiated the Singapore Green Plan 2030, which includes building solar panels on HDB rooftops and floating solar photovoltaic farms. However, there is a lack of shared responsibility among Singaporeans in achieving the net-zero emission goal by 2050.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Proposed Solution</a:t>
            </a:r>
          </a:p>
        </p:txBody>
      </p:sp>
      <p:sp>
        <p:nvSpPr>
          <p:cNvPr id="3" name="Content Placeholder 2"/>
          <p:cNvSpPr>
            <a:spLocks noGrp="1"/>
          </p:cNvSpPr>
          <p:nvPr>
            <p:ph idx="1"/>
          </p:nvPr>
        </p:nvSpPr>
        <p:spPr/>
        <p:txBody>
          <a:bodyPr/>
          <a:lstStyle/>
          <a:p>
            <a:pPr lvl="0" indent="0" marL="0">
              <a:buNone/>
            </a:pPr>
            <a:r>
              <a:rPr/>
              <a:t>The proposed solution is to provide citizens with investment opportunities in government-built solar panels, using a community solar approach.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a:t>The report includes a literature review on factors influencing the adoption of solar energy and the shared ownership of solar energy in the US. The findings suggest that cost and perceived individual benefits are important factors in adoption.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Results</a:t>
            </a:r>
          </a:p>
        </p:txBody>
      </p:sp>
      <p:sp>
        <p:nvSpPr>
          <p:cNvPr id="3" name="Content Placeholder 2"/>
          <p:cNvSpPr>
            <a:spLocks noGrp="1"/>
          </p:cNvSpPr>
          <p:nvPr>
            <p:ph idx="1"/>
          </p:nvPr>
        </p:nvSpPr>
        <p:spPr/>
        <p:txBody>
          <a:bodyPr/>
          <a:lstStyle/>
          <a:p>
            <a:pPr lvl="0" indent="0" marL="0">
              <a:buNone/>
            </a:pPr>
            <a:r>
              <a:rPr/>
              <a:t>The report also presents survey results showing the interest of Singaporeans in renewable energy and off-site solar projects.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The proposed solution aims to contribute to social, economic, and environmental goals, while acknowledging the limitations and challenges of implementing such a solution.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WPS Writer</Application>
  <PresentationFormat>Widescreen</PresentationFormat>
  <Paragraphs>0</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Arial Unicode MS</vt:lpstr>
      <vt:lpstr>Calibri Light</vt:lpstr>
      <vt:lpstr>Helvetica Neue</vt:lpstr>
      <vt:lpstr>Calibri</vt:lpstr>
      <vt:lpstr>Microsoft YaHei</vt:lpstr>
      <vt:lpstr>汉仪旗黑</vt:lpstr>
      <vt:lpstr>宋体-简</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2024-04-19T15:00:36Z</dcterms:created>
  <dcterms:modified xsi:type="dcterms:W3CDTF">2024-04-19T15:00:36Z</dcterms:modified>
</cp:coreProperties>
</file>

<file path=docProps/custom.xml><?xml version="1.0" encoding="utf-8"?>
<Properties xmlns="http://schemas.openxmlformats.org/officeDocument/2006/custom-properties" xmlns:vt="http://schemas.openxmlformats.org/officeDocument/2006/docPropsVTypes"/>
</file>