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6256002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4427202" cy="9144000"/>
          </a:xfrm>
        </p:spPr>
        <p:txBody>
          <a:bodyPr/>
          <a:lstStyle/>
          <a:p>
            <a:pPr algn="l">
              <a:lnSpc>
                <a:spcPct val="150000"/>
              </a:lnSpc>
              <a:defRPr sz="8000" b="1" i="0" u="sng">
                <a:solidFill>
                  <a:srgbClr val="FFFFFF"/>
                </a:solidFill>
              </a:defRPr>
            </a:pPr>
            <a:r>
              <a:t>Singapore's Quest for Solar Panel Adoption and Sustainability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sng">
                <a:solidFill>
                  <a:srgbClr val="FFFFFF"/>
                </a:solidFill>
              </a:defRPr>
            </a:pPr>
            <a:r>
              <a:t>Singapore's Green Plan 2030 &amp; Solar Energy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Singapore is advancing towards net-zero emissions by 2050 as part of the Paris Agreement.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The Singapore Green Plan 2030 includes the installation of solar panels on HDB rooftops and floating photovoltaic farms.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Adoption of solar energy is vital to meet UNSDG Goals 4, 7, 11, and the nation's sustainable ambitions.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sng">
                <a:solidFill>
                  <a:srgbClr val="FFFFFF"/>
                </a:solidFill>
              </a:defRPr>
            </a:pPr>
            <a:r>
              <a:t>Barriers and Benefits to Solar Energy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Cost remains a significant barrier, with solar plans more expensive than regular electricity options.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Perceived individual benefits include reduced utility bills and increased property value with solar investments.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Shared ownership models like community solar in the US offer a flexible way to invest in off-site solar energy.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sng">
                <a:solidFill>
                  <a:srgbClr val="FFFFFF"/>
                </a:solidFill>
              </a:defRPr>
            </a:pPr>
            <a:r>
              <a:t>Proposed Solution: Community Solar Investment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A community solar model adapted for Singapore could drive widespread solar panel investment.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Potential to develop floating solar farms on reservoirs and at sea to utilize unused space.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Citizens can invest in solar panels with a ballot system, enjoying reduced electricity bills upon project completion.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sng">
                <a:solidFill>
                  <a:srgbClr val="FFFFFF"/>
                </a:solidFill>
              </a:defRPr>
            </a:pPr>
            <a:r>
              <a:t>Market Research Results: Strong Interest in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Survey indicates 80% interest in renewable energy among Singaporeans.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Despite interest, 98% are unwilling to switch to a solar plan, mainly due to cost concerns.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93% showed interest in off-site solar projects, indicating a market demand for investment-driven 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sng">
                <a:solidFill>
                  <a:srgbClr val="FFFFFF"/>
                </a:solidFill>
              </a:defRPr>
            </a:pPr>
            <a:r>
              <a:t>Impact on Sustainable Development Goals &amp;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Adopting community solar contributes to SDG Goals 7 (Affordable and Clean Energy) and 11 (Sustainable Cities).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Economic boost expected from increased solar investments and job creation in the solar energy sector.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Proposed solution tackles multiple SDGs, aiding Singapore's transition to a sustainable and low-carbon economy.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sng">
                <a:solidFill>
                  <a:srgbClr val="FFFFFF"/>
                </a:solidFill>
              </a:defRPr>
            </a:pPr>
            <a:r>
              <a:t>Challenges and Outlook for Solar Panel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Limitations include scalability of solar energy deployments and sufficient benefits for individual investors.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Further development of solar technology and infrastructure is crucial to meet the growing demand.</a:t>
            </a:r>
          </a:p>
          <a:p>
            <a:pPr algn="l">
              <a:lnSpc>
                <a:spcPct val="150000"/>
              </a:lnSpc>
              <a:defRPr sz="3200" b="0" i="0" u="none">
                <a:solidFill>
                  <a:srgbClr val="FFFFFF"/>
                </a:solidFill>
              </a:defRPr>
            </a:pPr>
            <a:r>
              <a:t>Strategic initiatives and shared responsibility are key to achieving Singapore's sustainability goals by 2050.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