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6256002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4427202" cy="9144000"/>
          </a:xfrm>
        </p:spPr>
        <p:txBody>
          <a:bodyPr/>
          <a:lstStyle/>
          <a:p>
            <a:pPr algn="ctr">
              <a:lnSpc>
                <a:spcPct val="150000"/>
              </a:lnSpc>
              <a:defRPr sz="4400" b="1" i="0" u="none">
                <a:solidFill>
                  <a:srgbClr val="FFFFFF"/>
                </a:solidFill>
              </a:defRPr>
            </a:pPr>
            <a:r>
              <a:t>Unveiling AlphaGo: The AI Revolution in the Ancient Game of 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1" i="0" u="none">
                <a:solidFill>
                  <a:srgbClr val="FFFFFF"/>
                </a:solidFill>
              </a:defRPr>
            </a:pPr>
            <a:r>
              <a:t>Understanding the Intricacies of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Go: A 2500-year-old board game of intense strategy and profound complexity.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Simple rules with deep tactical play make Go a grand challenge for AI.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An immense tree of possibilities: over 10^170 possible board configurations.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1" i="0" u="none">
                <a:solidFill>
                  <a:srgbClr val="FFFFFF"/>
                </a:solidFill>
              </a:defRPr>
            </a:pPr>
            <a:r>
              <a:t>Breaking Barriers in Computer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Traditional AI approaches: ineffective against the subtlety of Go.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The shift from hard-coded heuristics to adaptive neural networks.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AlphaGo's leap: Machine learning replaces static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1" i="0" u="none">
                <a:solidFill>
                  <a:srgbClr val="FFFFFF"/>
                </a:solidFill>
              </a:defRPr>
            </a:pPr>
            <a:r>
              <a:t>AlphaGo's Neural Network Mastery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Policy Network predicts moves by mimicking professional players.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Value Network assesses board positions to calculate winning odds.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Self-improvement through reinforcement learning and self-play.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1" i="0" u="none">
                <a:solidFill>
                  <a:srgbClr val="FFFFFF"/>
                </a:solidFill>
              </a:defRPr>
            </a:pPr>
            <a:r>
              <a:t>Advancing Beyond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AlphaGo's victory: A symbol of AI's potential beyond gaming.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DeepMind's AlphaFold: Transforming medical science with AI protein folding.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AI's capacity for real-time, intelligent, and creative data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2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4427202" cy="1371600"/>
          </a:xfrm>
        </p:spPr>
        <p:txBody>
          <a:bodyPr/>
          <a:lstStyle/>
          <a:p>
            <a:pPr algn="l">
              <a:lnSpc>
                <a:spcPct val="150000"/>
              </a:lnSpc>
              <a:defRPr sz="3200" b="1" i="0" u="none">
                <a:solidFill>
                  <a:srgbClr val="FFFFFF"/>
                </a:solidFill>
              </a:defRPr>
            </a:pPr>
            <a:r>
              <a:t>The Future of AI: Generalization and Real-world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68880"/>
            <a:ext cx="14427202" cy="5760720"/>
          </a:xfrm>
        </p:spPr>
        <p:txBody>
          <a:bodyPr/>
          <a:lstStyle/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General AI promises solutions to messy, complex real-world problems.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AlphaGo and AlphaFold: Pioneers in creative problem-solving with AI.</a:t>
            </a:r>
          </a:p>
          <a:p>
            <a:pPr algn="just">
              <a:lnSpc>
                <a:spcPct val="150000"/>
              </a:lnSpc>
              <a:defRPr sz="2400" b="0" i="0" u="none">
                <a:solidFill>
                  <a:srgbClr val="FFFFFF"/>
                </a:solidFill>
              </a:defRPr>
            </a:pPr>
            <a:r>
              <a:t>Embracing AI's potential for innovative approaches in various domains.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