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Agrawal" initials="HA" lastIdx="0" clrIdx="0">
    <p:extLst>
      <p:ext uri="{19B8F6BF-5375-455C-9EA6-DF929625EA0E}">
        <p15:presenceInfo xmlns:p15="http://schemas.microsoft.com/office/powerpoint/2012/main" userId="3d0c36a77f787a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8A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0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5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4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44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87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14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42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1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0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8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6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3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8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2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809870-010E-4B0E-8ED1-3C13911CD89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D5D0-4626-4E13-B087-34995080D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42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D0FD-6C38-431D-9138-3B34827FE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00" y="0"/>
            <a:ext cx="9017000" cy="1308100"/>
          </a:xfrm>
          <a:noFill/>
        </p:spPr>
        <p:txBody>
          <a:bodyPr>
            <a:normAutofit fontScale="90000"/>
          </a:bodyPr>
          <a:lstStyle/>
          <a:p>
            <a:pPr algn="just"/>
            <a:r>
              <a:rPr lang="en-IN" sz="8000" i="1" u="sng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HACKATHON 2K19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73E03-B542-4454-8E01-0097943BB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499" y="2039937"/>
            <a:ext cx="10460061" cy="374671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9600" b="1" dirty="0">
                <a:solidFill>
                  <a:schemeClr val="accent2"/>
                </a:solidFill>
                <a:latin typeface="Bradley Hand ITC" panose="03070402050302030203" pitchFamily="66" charset="0"/>
              </a:rPr>
              <a:t>TECHNICAL PIRATES:</a:t>
            </a:r>
            <a:endParaRPr lang="en-IN" sz="4400" i="1" dirty="0">
              <a:solidFill>
                <a:schemeClr val="accent2"/>
              </a:solidFill>
              <a:latin typeface="Bradley Hand ITC" panose="03070402050302030203" pitchFamily="66" charset="0"/>
              <a:cs typeface="Aharoni" panose="020B0604020202020204" pitchFamily="2" charset="-79"/>
            </a:endParaRPr>
          </a:p>
          <a:p>
            <a:pPr algn="l"/>
            <a:r>
              <a:rPr lang="en-IN" sz="4400" i="1" dirty="0">
                <a:solidFill>
                  <a:schemeClr val="accent2"/>
                </a:solidFill>
                <a:latin typeface="Forte" panose="03060902040502070203" pitchFamily="66" charset="0"/>
                <a:cs typeface="Aharoni" panose="020B0604020202020204" pitchFamily="2" charset="-79"/>
              </a:rPr>
              <a:t>1.HIMANSHU SOMANI</a:t>
            </a:r>
          </a:p>
          <a:p>
            <a:pPr algn="l"/>
            <a:r>
              <a:rPr lang="en-IN" sz="4400" i="1" dirty="0">
                <a:solidFill>
                  <a:schemeClr val="accent2"/>
                </a:solidFill>
                <a:latin typeface="Forte" panose="03060902040502070203" pitchFamily="66" charset="0"/>
                <a:cs typeface="Aharoni" panose="020B0604020202020204" pitchFamily="2" charset="-79"/>
              </a:rPr>
              <a:t>2.HARSH AGRAWAL </a:t>
            </a:r>
          </a:p>
          <a:p>
            <a:pPr algn="l"/>
            <a:r>
              <a:rPr lang="en-IN" sz="4400" i="1" dirty="0">
                <a:solidFill>
                  <a:schemeClr val="accent2"/>
                </a:solidFill>
                <a:latin typeface="Forte" panose="03060902040502070203" pitchFamily="66" charset="0"/>
                <a:cs typeface="Aharoni" panose="020B0604020202020204" pitchFamily="2" charset="-79"/>
              </a:rPr>
              <a:t>3.VIVEK KUMAR JAIN</a:t>
            </a:r>
          </a:p>
          <a:p>
            <a:pPr algn="l"/>
            <a:r>
              <a:rPr lang="en-IN" sz="4400" i="1" dirty="0">
                <a:solidFill>
                  <a:schemeClr val="accent2"/>
                </a:solidFill>
                <a:latin typeface="Forte" panose="03060902040502070203" pitchFamily="66" charset="0"/>
                <a:cs typeface="Aharoni" panose="020B0604020202020204" pitchFamily="2" charset="-79"/>
              </a:rPr>
              <a:t>4.KAVISH GUPTA </a:t>
            </a:r>
          </a:p>
          <a:p>
            <a:pPr algn="l"/>
            <a:r>
              <a:rPr lang="en-IN" sz="4400" i="1" dirty="0">
                <a:solidFill>
                  <a:schemeClr val="accent2"/>
                </a:solidFill>
                <a:latin typeface="Forte" panose="03060902040502070203" pitchFamily="66" charset="0"/>
                <a:cs typeface="Aharoni" panose="020B0604020202020204" pitchFamily="2" charset="-79"/>
              </a:rPr>
              <a:t>5.DEVENDRA SHARMA</a:t>
            </a:r>
          </a:p>
          <a:p>
            <a:pPr marL="1028700" indent="-1028700" algn="l">
              <a:buFont typeface="+mj-lt"/>
              <a:buAutoNum type="romanUcPeriod"/>
            </a:pPr>
            <a:endParaRPr lang="en-IN" sz="5400" i="1" dirty="0">
              <a:latin typeface="Forte" panose="03060902040502070203" pitchFamily="66" charset="0"/>
            </a:endParaRPr>
          </a:p>
          <a:p>
            <a:pPr algn="l"/>
            <a:endParaRPr lang="en-IN" sz="5400" i="1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4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90B8E-1D02-472B-81D4-4F19641DE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989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DE1A0C-6F2D-407D-BA19-5233B1D89416}"/>
              </a:ext>
            </a:extLst>
          </p:cNvPr>
          <p:cNvSpPr/>
          <p:nvPr/>
        </p:nvSpPr>
        <p:spPr>
          <a:xfrm>
            <a:off x="1219198" y="556590"/>
            <a:ext cx="5512905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39596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89FA-68AC-4B07-9DED-5B4B2632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47496" cy="1190720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solidFill>
                  <a:srgbClr val="00B0F0"/>
                </a:solidFill>
                <a:latin typeface="Berlin Sans FB Demi" panose="020E0802020502020306" pitchFamily="34" charset="0"/>
              </a:rPr>
              <a:t>Basic Architecture To Represent The   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3A31-825B-4007-9312-61AD62C8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431" y="3954316"/>
            <a:ext cx="11353800" cy="486177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079DFA-B3B6-437D-8121-87FC0681FE6A}"/>
              </a:ext>
            </a:extLst>
          </p:cNvPr>
          <p:cNvSpPr/>
          <p:nvPr/>
        </p:nvSpPr>
        <p:spPr>
          <a:xfrm>
            <a:off x="1561219" y="2446069"/>
            <a:ext cx="20881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E-COMMERCE</a:t>
            </a:r>
          </a:p>
          <a:p>
            <a:pPr algn="ctr"/>
            <a:r>
              <a:rPr lang="en-IN" dirty="0"/>
              <a:t>CLUSTER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F7CC46-45B7-4745-A518-173A4FB0F99A}"/>
              </a:ext>
            </a:extLst>
          </p:cNvPr>
          <p:cNvSpPr/>
          <p:nvPr/>
        </p:nvSpPr>
        <p:spPr>
          <a:xfrm>
            <a:off x="1514901" y="4029265"/>
            <a:ext cx="20881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UPDATION IN</a:t>
            </a:r>
          </a:p>
          <a:p>
            <a:pPr algn="ctr"/>
            <a:r>
              <a:rPr lang="en-IN" dirty="0"/>
              <a:t>PARTICULAR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B9B10-B51E-4A90-B057-C5C1E57F8535}"/>
              </a:ext>
            </a:extLst>
          </p:cNvPr>
          <p:cNvSpPr/>
          <p:nvPr/>
        </p:nvSpPr>
        <p:spPr>
          <a:xfrm>
            <a:off x="1514901" y="5773003"/>
            <a:ext cx="20881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GENERATES A PUSH NOTIFICATION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DE9BD2-1309-4F7A-AD65-053E87068703}"/>
              </a:ext>
            </a:extLst>
          </p:cNvPr>
          <p:cNvSpPr/>
          <p:nvPr/>
        </p:nvSpPr>
        <p:spPr>
          <a:xfrm>
            <a:off x="5249839" y="5773003"/>
            <a:ext cx="26476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 REGARDING TO</a:t>
            </a:r>
          </a:p>
          <a:p>
            <a:pPr algn="ctr"/>
            <a:r>
              <a:rPr lang="en-IN" dirty="0"/>
              <a:t>THE CLIENT ACTIVITIES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530F93E-8170-4601-82B3-29FD85823060}"/>
              </a:ext>
            </a:extLst>
          </p:cNvPr>
          <p:cNvSpPr/>
          <p:nvPr/>
        </p:nvSpPr>
        <p:spPr>
          <a:xfrm>
            <a:off x="5809396" y="4097417"/>
            <a:ext cx="1528549" cy="7611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CLIENT</a:t>
            </a:r>
          </a:p>
          <a:p>
            <a:pPr algn="ctr"/>
            <a:r>
              <a:rPr lang="en-IN" sz="1050" dirty="0"/>
              <a:t>RESPONSE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DB47C-D6B4-4124-962E-02D793F07400}"/>
              </a:ext>
            </a:extLst>
          </p:cNvPr>
          <p:cNvSpPr/>
          <p:nvPr/>
        </p:nvSpPr>
        <p:spPr>
          <a:xfrm>
            <a:off x="8588993" y="2303383"/>
            <a:ext cx="3132159" cy="126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PUSH NOTIFICATIONS DOESN’T POP FOR USER</a:t>
            </a:r>
          </a:p>
          <a:p>
            <a:pPr algn="ctr"/>
            <a:r>
              <a:rPr lang="en-IN" dirty="0"/>
              <a:t>(SEND IN A PARTICULAR </a:t>
            </a:r>
          </a:p>
          <a:p>
            <a:pPr algn="ctr"/>
            <a:r>
              <a:rPr lang="en-IN" dirty="0"/>
              <a:t>TIME DURATION)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D38997-7A16-4527-9729-754E39C7E168}"/>
              </a:ext>
            </a:extLst>
          </p:cNvPr>
          <p:cNvSpPr/>
          <p:nvPr/>
        </p:nvSpPr>
        <p:spPr>
          <a:xfrm>
            <a:off x="8588992" y="4029265"/>
            <a:ext cx="31321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PUSH NOTIFICATIONS POPS ON A REGULAR BASIS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69E20B-E4C5-4515-B9F1-19E17796DFCC}"/>
              </a:ext>
            </a:extLst>
          </p:cNvPr>
          <p:cNvCxnSpPr/>
          <p:nvPr/>
        </p:nvCxnSpPr>
        <p:spPr>
          <a:xfrm>
            <a:off x="2511188" y="3397897"/>
            <a:ext cx="0" cy="64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B97A74-B27E-4013-92A5-0730E69D62A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558955" y="4943665"/>
            <a:ext cx="0" cy="82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2EF4D-3DFE-47CB-818D-872890F00B09}"/>
              </a:ext>
            </a:extLst>
          </p:cNvPr>
          <p:cNvCxnSpPr/>
          <p:nvPr/>
        </p:nvCxnSpPr>
        <p:spPr>
          <a:xfrm>
            <a:off x="3475630" y="6277970"/>
            <a:ext cx="177420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FE5DB9-15D1-45E0-BACF-9200DA1EF4AC}"/>
              </a:ext>
            </a:extLst>
          </p:cNvPr>
          <p:cNvCxnSpPr/>
          <p:nvPr/>
        </p:nvCxnSpPr>
        <p:spPr>
          <a:xfrm flipV="1">
            <a:off x="6573670" y="4867058"/>
            <a:ext cx="0" cy="98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1A17F5-5D5C-4466-AFA1-96AEF193AA0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7337945" y="4478010"/>
            <a:ext cx="1251047" cy="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2E26495-4A90-4A32-ADD5-1EC84A98261D}"/>
              </a:ext>
            </a:extLst>
          </p:cNvPr>
          <p:cNvCxnSpPr>
            <a:stCxn id="12" idx="0"/>
          </p:cNvCxnSpPr>
          <p:nvPr/>
        </p:nvCxnSpPr>
        <p:spPr>
          <a:xfrm rot="5400000" flipH="1" flipV="1">
            <a:off x="7018523" y="2526949"/>
            <a:ext cx="1125617" cy="2015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C636C8-52F8-45EF-8BD8-75CFC58FEA98}"/>
              </a:ext>
            </a:extLst>
          </p:cNvPr>
          <p:cNvSpPr txBox="1"/>
          <p:nvPr/>
        </p:nvSpPr>
        <p:spPr>
          <a:xfrm>
            <a:off x="6853450" y="2591209"/>
            <a:ext cx="173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-VE 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C89940-CA57-405A-B269-7EF7105025B9}"/>
              </a:ext>
            </a:extLst>
          </p:cNvPr>
          <p:cNvSpPr txBox="1"/>
          <p:nvPr/>
        </p:nvSpPr>
        <p:spPr>
          <a:xfrm>
            <a:off x="6869571" y="3993677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+VE RESPONSE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EC965C-38E4-4AF1-AE2A-C2F2B7A14CF9}"/>
              </a:ext>
            </a:extLst>
          </p:cNvPr>
          <p:cNvSpPr txBox="1"/>
          <p:nvPr/>
        </p:nvSpPr>
        <p:spPr>
          <a:xfrm>
            <a:off x="4709788" y="5173668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NOTIFICATION POPS ACC. TO DATABASE</a:t>
            </a:r>
          </a:p>
        </p:txBody>
      </p:sp>
    </p:spTree>
    <p:extLst>
      <p:ext uri="{BB962C8B-B14F-4D97-AF65-F5344CB8AC3E}">
        <p14:creationId xmlns:p14="http://schemas.microsoft.com/office/powerpoint/2010/main" val="135140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4D8B3-D06F-4EB5-A5D7-9AA2053EE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4"/>
            <a:ext cx="12245127" cy="6851626"/>
          </a:xfrm>
        </p:spPr>
      </p:pic>
    </p:spTree>
    <p:extLst>
      <p:ext uri="{BB962C8B-B14F-4D97-AF65-F5344CB8AC3E}">
        <p14:creationId xmlns:p14="http://schemas.microsoft.com/office/powerpoint/2010/main" val="200831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237E-E0ED-432D-92E2-DA617C4E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62E2-0A6D-4787-B8D9-7EBAB30A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688123"/>
            <a:ext cx="9589982" cy="4507267"/>
          </a:xfrm>
        </p:spPr>
        <p:txBody>
          <a:bodyPr/>
          <a:lstStyle/>
          <a:p>
            <a:r>
              <a:rPr lang="en-IN" sz="2100" dirty="0"/>
              <a:t>Analysing the database activities for a particular client who is been a frequent user.</a:t>
            </a:r>
          </a:p>
          <a:p>
            <a:r>
              <a:rPr lang="en-IN" dirty="0"/>
              <a:t> categorising the notifications on the basis of user activities based upon an alternative option of creating button( </a:t>
            </a:r>
            <a:r>
              <a:rPr lang="en-IN" dirty="0" err="1"/>
              <a:t>i</a:t>
            </a:r>
            <a:r>
              <a:rPr lang="en-IN" dirty="0"/>
              <a:t>. e : duration).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ACE88-BC6A-4E14-8C6F-15DDDEBE3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84" y="4271682"/>
            <a:ext cx="68103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41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696</TotalTime>
  <Words>128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Berlin Sans FB Demi</vt:lpstr>
      <vt:lpstr>Bradley Hand ITC</vt:lpstr>
      <vt:lpstr>Century Gothic</vt:lpstr>
      <vt:lpstr>Forte</vt:lpstr>
      <vt:lpstr>Wingdings 3</vt:lpstr>
      <vt:lpstr>Ion</vt:lpstr>
      <vt:lpstr>HACKATHON 2K19</vt:lpstr>
      <vt:lpstr>PowerPoint Presentation</vt:lpstr>
      <vt:lpstr>Basic Architecture To Represent The    Approach</vt:lpstr>
      <vt:lpstr>PowerPoint Presentation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Agrawal</dc:creator>
  <cp:lastModifiedBy>Harsh Agrawal</cp:lastModifiedBy>
  <cp:revision>40</cp:revision>
  <dcterms:created xsi:type="dcterms:W3CDTF">2019-02-02T13:26:24Z</dcterms:created>
  <dcterms:modified xsi:type="dcterms:W3CDTF">2019-02-03T08:16:09Z</dcterms:modified>
</cp:coreProperties>
</file>