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3E3610-CD37-4ABD-B2E5-93C30DB21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9CD9A-CAD3-4585-80EE-1803096EC8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33028-1E88-4CE8-802B-91B9A2ACDB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51F6B-048B-43EA-924E-4F1FCCAA5C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887CD-783B-4888-8B98-98B446E8D1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DBA302-4723-47E1-8286-0270D92FD8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693B0F-2AB2-4E4C-95B0-D5201F4A1D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6AFDEC-4803-4A2F-AAF0-FC1C869608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E76584-6B0F-4937-A0D1-301A948B58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F7FDCD-B54B-4902-A94F-4E53CCB40A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B27520-6E4E-4DD6-92AE-4A646A93A6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112267-610B-4999-8E91-907EFAFB8C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7B0161-6488-4B0F-9266-5DC4041388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B4A757-BFE2-4321-84E2-4E819611AD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893519-BF41-4025-B782-A99C4836CF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960FE7-D233-45E3-A422-8E1AB6C4B2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5002C7-626C-4917-90AC-B84C994D70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94FFD3-B1EB-490B-9A97-A25C6A566F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81DCE6-E803-44E1-822E-A3C2056818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4F413C-82F5-48C1-8604-D6E8B8FA2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7B44B-C836-4B3E-8C36-84E4462625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D7F8D6-40E3-4C5E-B398-2E80E1FB82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DA963-526A-4367-8494-A91CED0251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413123-EAEF-4A37-920A-94A64DC70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D798AD-0B0A-4155-B669-76D4237C20A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0D0E99-ED43-473B-880D-29347DEBCB1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2718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Ипполитов Родион</a:t>
            </a:r>
            <a:br>
              <a:rPr sz="6000"/>
            </a:b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ИС-21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4832280" y="3951720"/>
            <a:ext cx="25272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Игра - 'Арканоид' 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TextBox 2"/>
          <p:cNvSpPr/>
          <p:nvPr/>
        </p:nvSpPr>
        <p:spPr>
          <a:xfrm>
            <a:off x="4653360" y="5371560"/>
            <a:ext cx="28789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Использовал модули: random, pygame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1877040" y="3966840"/>
            <a:ext cx="8657640" cy="258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На этом скрине изображены переменные которые я буду потом использовать. Самое главное, что тут задается - это расположение объектов на экране, списки платформ и их цветов, скорость передвижения шара и платформы, начальные вектора и текст который появляется при разных ситуациях.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2091240" y="87480"/>
            <a:ext cx="8001360" cy="38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237240" y="480240"/>
            <a:ext cx="4764240" cy="5899320"/>
          </a:xfrm>
          <a:prstGeom prst="rect">
            <a:avLst/>
          </a:prstGeom>
          <a:ln w="0">
            <a:noFill/>
          </a:ln>
        </p:spPr>
      </p:pic>
      <p:sp>
        <p:nvSpPr>
          <p:cNvPr id="88" name="TextBox 4"/>
          <p:cNvSpPr/>
          <p:nvPr/>
        </p:nvSpPr>
        <p:spPr>
          <a:xfrm>
            <a:off x="5537880" y="2444400"/>
            <a:ext cx="5997600" cy="28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В этой функции осуществляется движение шара. Оно реализовано с помощью прибавления значения x и y шара для его движения, определения вектора с помощью случайно множителя из переменной imba_vector, отскоков от краев окна с помощью инвертирования направления. Тут также реализованы победа, поражение, удаление платформ от которых отскочил шар. Каждые две задетые платформы, немного увеличивают скорость игры.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Функция collision_thing обрабатывает отскоки от платформы и игрока.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9" name="Рисунок 7" descr=""/>
          <p:cNvPicPr/>
          <p:nvPr/>
        </p:nvPicPr>
        <p:blipFill>
          <a:blip r:embed="rId2"/>
          <a:stretch/>
        </p:blipFill>
        <p:spPr>
          <a:xfrm>
            <a:off x="5350680" y="1300320"/>
            <a:ext cx="3421800" cy="4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4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332280" y="1093320"/>
            <a:ext cx="3333240" cy="1409400"/>
          </a:xfrm>
          <a:prstGeom prst="rect">
            <a:avLst/>
          </a:prstGeom>
          <a:ln w="0">
            <a:noFill/>
          </a:ln>
        </p:spPr>
      </p:pic>
      <p:pic>
        <p:nvPicPr>
          <p:cNvPr id="91" name="Рисунок 5" descr="Изображение выглядит как текст"/>
          <p:cNvPicPr/>
          <p:nvPr/>
        </p:nvPicPr>
        <p:blipFill>
          <a:blip r:embed="rId2"/>
          <a:stretch/>
        </p:blipFill>
        <p:spPr>
          <a:xfrm>
            <a:off x="333360" y="3763440"/>
            <a:ext cx="7993800" cy="2657880"/>
          </a:xfrm>
          <a:prstGeom prst="rect">
            <a:avLst/>
          </a:prstGeom>
          <a:ln w="0">
            <a:noFill/>
          </a:ln>
        </p:spPr>
      </p:pic>
      <p:sp>
        <p:nvSpPr>
          <p:cNvPr id="92" name="TextBox 5"/>
          <p:cNvSpPr/>
          <p:nvPr/>
        </p:nvSpPr>
        <p:spPr>
          <a:xfrm>
            <a:off x="4606920" y="660240"/>
            <a:ext cx="6623640" cy="18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900" spc="-1" strike="noStrike">
                <a:solidFill>
                  <a:srgbClr val="000000"/>
                </a:solidFill>
                <a:latin typeface="Calibri"/>
                <a:ea typeface="Calibri"/>
              </a:rPr>
              <a:t>Это часть функции balls, которая обрабатывает победу, поражение и использует функцию helpt. Helpt организует вывод сообщения о победе или поражении. При нажатии на кнопку R возвращает все значения к начальным и перезапускает игру. Функция switch_scene переключает нас на главный экран (первую сцену).</a:t>
            </a:r>
            <a:endParaRPr b="0" lang="ru-RU" sz="1900" spc="-1" strike="noStrike">
              <a:latin typeface="Arial"/>
            </a:endParaRPr>
          </a:p>
        </p:txBody>
      </p:sp>
      <p:pic>
        <p:nvPicPr>
          <p:cNvPr id="93" name="Рисунок 7" descr=""/>
          <p:cNvPicPr/>
          <p:nvPr/>
        </p:nvPicPr>
        <p:blipFill>
          <a:blip r:embed="rId3"/>
          <a:stretch/>
        </p:blipFill>
        <p:spPr>
          <a:xfrm>
            <a:off x="333360" y="2942640"/>
            <a:ext cx="7043400" cy="44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4" descr="Изображение выглядит как текст"/>
          <p:cNvPicPr/>
          <p:nvPr/>
        </p:nvPicPr>
        <p:blipFill>
          <a:blip r:embed="rId1"/>
          <a:stretch/>
        </p:blipFill>
        <p:spPr>
          <a:xfrm>
            <a:off x="2068920" y="1501200"/>
            <a:ext cx="7526160" cy="1680120"/>
          </a:xfrm>
          <a:prstGeom prst="rect">
            <a:avLst/>
          </a:prstGeom>
          <a:ln w="0">
            <a:noFill/>
          </a:ln>
        </p:spPr>
      </p:pic>
      <p:sp>
        <p:nvSpPr>
          <p:cNvPr id="95" name="TextBox 4"/>
          <p:cNvSpPr/>
          <p:nvPr/>
        </p:nvSpPr>
        <p:spPr>
          <a:xfrm>
            <a:off x="1964160" y="4442040"/>
            <a:ext cx="77403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Тут при нажатии на правую или левую стрелку, платформа игрока двигается в определенном направлении, но не пересекает границы экрана.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4"/>
          <p:cNvSpPr/>
          <p:nvPr/>
        </p:nvSpPr>
        <p:spPr>
          <a:xfrm>
            <a:off x="671400" y="460080"/>
            <a:ext cx="10931760" cy="20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В этой функции обрабатывается отскок шара от платформы и игрока. При столкновении с платформой в зависимости от направления движения шара(значения ball_speed_x, ball_speed_y) определится новое направление движения. Например: шар движется вниз и вправо (x и y положительные), он может попасть либо на верх платформы, либо на левую ее часть. После вычисления того что ближе к шару и действительно является поверхностью с которой он столкнулся, мы меняем направление движения. Но есть случай, когда шар идеально попадает в угол платформы и координаты двух поверхностей будут равны(мы инвертируем оба направления).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Рисунок 8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3147120" y="2705400"/>
            <a:ext cx="5256360" cy="373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4"/>
          <p:cNvSpPr/>
          <p:nvPr/>
        </p:nvSpPr>
        <p:spPr>
          <a:xfrm>
            <a:off x="6712200" y="2208600"/>
            <a:ext cx="537876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Основной текст программы с двумя сценами. Переход между сценами реализован функцией switch_scene. Нажатие на Esc вызывает выход из игры. На главном экране(первой сцене) рисуются объекты (их нельзя двигать) и надпись. После нажатия на пробел мы переходим на вторую сцену где уже подключены функции balls, player_movement и игра начинается.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9" name="Рисунок 8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82800" y="135720"/>
            <a:ext cx="6465600" cy="65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720000" y="1897920"/>
            <a:ext cx="1062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Это был мой первый опыт в создании игры. Благодаря этой игре я научился распределять задачи по разработке, оптимизировать код, выбирать цветовую гамму. Также я </a:t>
            </a:r>
            <a:r>
              <a:rPr b="0" lang="ru-RU" sz="1800" spc="-1" strike="noStrike">
                <a:latin typeface="Arial"/>
              </a:rPr>
              <a:t>научился</a:t>
            </a:r>
            <a:r>
              <a:rPr b="0" lang="ru-RU" sz="1800" spc="-1" strike="noStrike">
                <a:latin typeface="Arial"/>
              </a:rPr>
              <a:t> использовать «сцены» для улучшения дизайна игры,пользоваться модулем pygame, с помощью которого я в будущем смогу доработать эту игру, добавив счет и изменение сложности или вообще создать другую, но более совершенную. Еще я узнал об интересном методе определения изменения направления движения шара игры арканоид, который возможно смогу использовать в будущих играх.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20000" y="900000"/>
            <a:ext cx="558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latin typeface="Arial"/>
              </a:rPr>
              <a:t>Вывод по проделанной </a:t>
            </a:r>
            <a:r>
              <a:rPr b="0" lang="ru-RU" sz="2400" spc="-1" strike="noStrike">
                <a:latin typeface="Arial"/>
              </a:rPr>
              <a:t>работе</a:t>
            </a:r>
            <a:r>
              <a:rPr b="0" lang="ru-RU" sz="2400" spc="-1" strike="noStrike">
                <a:latin typeface="Arial"/>
              </a:rPr>
              <a:t>: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LibreOffice/7.3.6.2$Linux_X86_64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2023-06-18T12:58:33Z</dcterms:created>
  <dc:creator/>
  <dc:description/>
  <dc:language>ru-RU</dc:language>
  <cp:lastModifiedBy/>
  <dcterms:modified xsi:type="dcterms:W3CDTF">2023-06-19T17:22:53Z</dcterms:modified>
  <cp:revision>445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