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0" r:id="rId5"/>
    <p:sldId id="270" r:id="rId6"/>
    <p:sldId id="272" r:id="rId7"/>
    <p:sldId id="27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CDB"/>
    <a:srgbClr val="080808"/>
    <a:srgbClr val="231F20"/>
    <a:srgbClr val="FFFFFF"/>
    <a:srgbClr val="393939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62" d="100"/>
          <a:sy n="62" d="100"/>
        </p:scale>
        <p:origin x="16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D3C20B-6824-42BE-B737-014E24D0DBEC}" type="slidenum">
              <a:rPr lang="en-US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3D85B-ED16-4185-A004-6FE232D637CA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53A79-A931-445B-A2A8-1DF84A6337F2}" type="slidenum">
              <a:rPr lang="en-US"/>
              <a:pPr/>
              <a:t>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3C20B-6824-42BE-B737-014E24D0DB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544512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6165850"/>
            <a:ext cx="6048375" cy="503238"/>
          </a:xfrm>
        </p:spPr>
        <p:txBody>
          <a:bodyPr/>
          <a:lstStyle>
            <a:lvl1pPr marL="0" indent="0" algn="ctr">
              <a:buFontTx/>
              <a:buNone/>
              <a:defRPr sz="2400" b="1">
                <a:solidFill>
                  <a:srgbClr val="080808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80175" y="115888"/>
            <a:ext cx="1908175" cy="63357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55650" y="115888"/>
            <a:ext cx="5572125" cy="63357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E144A-F958-423F-9EB6-B75BB6A036E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083027-3976-4B8B-BC71-0496339DDA6F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6A0A-E1B7-4249-A3DA-799CA21E68AE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8F10E-6392-4A57-A86E-64B658F5C3E6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381A7-015D-4DC3-8814-FBC57CC87890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AD633-D770-42A6-8D87-174DF44E741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57458-37A2-422A-ABF3-4AA08FB2AE17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7AB15-6E08-4418-9087-2F4BE3718BCC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434D-EA40-499A-A75B-2D9C5A6C8021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83B54-1699-44B3-952B-1C3A405C3A73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6425" y="274638"/>
            <a:ext cx="1730375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763713" y="274638"/>
            <a:ext cx="50403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6B367-8CFC-4080-BCA0-680203640EFD}" type="slidenum">
              <a:rPr lang="ru-RU"/>
              <a:pPr/>
              <a:t>‹N›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827088" y="836613"/>
            <a:ext cx="3667125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6613" y="836613"/>
            <a:ext cx="3668712" cy="5614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15888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836613"/>
            <a:ext cx="7488237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67417C-0E29-4508-8C64-F1395C17D457}" type="slidenum">
              <a:rPr lang="ru-RU"/>
              <a:pPr/>
              <a:t>‹N›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esoft.ml/logi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395331"/>
            <a:ext cx="4464496" cy="431552"/>
          </a:xfrm>
          <a:noFill/>
        </p:spPr>
        <p:txBody>
          <a:bodyPr/>
          <a:lstStyle/>
          <a:p>
            <a:pPr algn="l"/>
            <a:r>
              <a:rPr lang="it-IT" sz="3000" dirty="0">
                <a:solidFill>
                  <a:schemeClr val="bg1"/>
                </a:solidFill>
                <a:latin typeface="Verdana" pitchFamily="34" charset="0"/>
              </a:rPr>
              <a:t>BU MEDIA CONTEST</a:t>
            </a:r>
            <a:endParaRPr lang="uk-UA" sz="3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238" y="1190367"/>
            <a:ext cx="2881312" cy="503237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it-IT" dirty="0" err="1">
                <a:solidFill>
                  <a:schemeClr val="bg1"/>
                </a:solidFill>
                <a:latin typeface="Verdana" pitchFamily="34" charset="0"/>
              </a:rPr>
              <a:t>Xesoft</a:t>
            </a:r>
            <a:r>
              <a:rPr lang="it-IT" dirty="0">
                <a:solidFill>
                  <a:schemeClr val="bg1"/>
                </a:solidFill>
                <a:latin typeface="Verdana" pitchFamily="34" charset="0"/>
              </a:rPr>
              <a:t> Team</a:t>
            </a:r>
            <a:endParaRPr lang="uk-UA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FC6D00-4A6E-4D00-B5F3-4BA9D5A513F7}"/>
              </a:ext>
            </a:extLst>
          </p:cNvPr>
          <p:cNvSpPr txBox="1"/>
          <p:nvPr/>
        </p:nvSpPr>
        <p:spPr>
          <a:xfrm>
            <a:off x="11963" y="6688723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https://poweredtemplate.com/it/modello-powerpoint-sconfitta-strategica-28132/</a:t>
            </a:r>
          </a:p>
        </p:txBody>
      </p:sp>
      <p:pic>
        <p:nvPicPr>
          <p:cNvPr id="1026" name="Immagine 2">
            <a:extLst>
              <a:ext uri="{FF2B5EF4-FFF2-40B4-BE49-F238E27FC236}">
                <a16:creationId xmlns:a16="http://schemas.microsoft.com/office/drawing/2014/main" id="{04FCFB9B-C754-4DA9-AA62-DC17A472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39" y="1039145"/>
            <a:ext cx="822821" cy="80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5A429C3-B345-4A9F-86B4-A2EC0D86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36" y="5662067"/>
            <a:ext cx="338536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rgbClr val="080808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Vito De Tullio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Cinzia Vismara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Dario Brambilla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200" kern="0" dirty="0">
                <a:solidFill>
                  <a:schemeClr val="bg1"/>
                </a:solidFill>
                <a:latin typeface="Verdana" pitchFamily="34" charset="0"/>
              </a:rPr>
              <a:t>Matteo Bosisio</a:t>
            </a:r>
            <a:endParaRPr lang="uk-UA" sz="1200" kern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Titolo 2">
            <a:extLst>
              <a:ext uri="{FF2B5EF4-FFF2-40B4-BE49-F238E27FC236}">
                <a16:creationId xmlns:a16="http://schemas.microsoft.com/office/drawing/2014/main" id="{4B8A0AC1-AA2D-426C-B29F-3FC832A18E4D}"/>
              </a:ext>
            </a:extLst>
          </p:cNvPr>
          <p:cNvSpPr txBox="1">
            <a:spLocks/>
          </p:cNvSpPr>
          <p:nvPr/>
        </p:nvSpPr>
        <p:spPr bwMode="auto">
          <a:xfrm>
            <a:off x="-900608" y="3224142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80808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80808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4600" kern="0">
                <a:solidFill>
                  <a:schemeClr val="bg1"/>
                </a:solidFill>
              </a:rPr>
              <a:t>Guida al Gioco	 </a:t>
            </a:r>
            <a:endParaRPr lang="en-GB" sz="4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C7BCF53-C58B-46DB-9ED4-DF86FB9B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24" y="115888"/>
            <a:ext cx="7632700" cy="5080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1" dirty="0">
                <a:solidFill>
                  <a:schemeClr val="bg1"/>
                </a:solidFill>
              </a:rPr>
              <a:t> Registrazione e Login	 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CFFF97-4911-47E0-8DC8-5E470A21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836712"/>
            <a:ext cx="8352928" cy="56149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Una volta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ha </a:t>
            </a:r>
            <a:r>
              <a:rPr lang="en-US" sz="1600" dirty="0" err="1">
                <a:solidFill>
                  <a:schemeClr val="bg1"/>
                </a:solidFill>
              </a:rPr>
              <a:t>inserito</a:t>
            </a:r>
            <a:r>
              <a:rPr lang="en-US" sz="1600" dirty="0">
                <a:solidFill>
                  <a:schemeClr val="bg1"/>
                </a:solidFill>
              </a:rPr>
              <a:t> il link </a:t>
            </a:r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https://xesoft.ml/login.html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, se </a:t>
            </a:r>
            <a:r>
              <a:rPr lang="en-US" sz="1600" dirty="0" err="1">
                <a:solidFill>
                  <a:schemeClr val="bg1"/>
                </a:solidFill>
              </a:rPr>
              <a:t>già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registrato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eseguire</a:t>
            </a:r>
            <a:r>
              <a:rPr lang="en-US" sz="1600" dirty="0">
                <a:solidFill>
                  <a:schemeClr val="bg1"/>
                </a:solidFill>
              </a:rPr>
              <a:t> la Login per </a:t>
            </a:r>
            <a:r>
              <a:rPr lang="en-US" sz="1600" dirty="0" err="1">
                <a:solidFill>
                  <a:schemeClr val="bg1"/>
                </a:solidFill>
              </a:rPr>
              <a:t>accedere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pagina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personale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oppure</a:t>
            </a:r>
            <a:r>
              <a:rPr lang="en-US" sz="1600" dirty="0">
                <a:solidFill>
                  <a:schemeClr val="bg1"/>
                </a:solidFill>
              </a:rPr>
              <a:t>, se </a:t>
            </a:r>
            <a:r>
              <a:rPr lang="en-US" sz="1600" dirty="0" err="1">
                <a:solidFill>
                  <a:schemeClr val="bg1"/>
                </a:solidFill>
              </a:rPr>
              <a:t>ancora</a:t>
            </a:r>
            <a:r>
              <a:rPr lang="en-US" sz="1600" dirty="0">
                <a:solidFill>
                  <a:schemeClr val="bg1"/>
                </a:solidFill>
              </a:rPr>
              <a:t> non lo ha </a:t>
            </a:r>
            <a:r>
              <a:rPr lang="en-US" sz="1600" dirty="0" err="1">
                <a:solidFill>
                  <a:schemeClr val="bg1"/>
                </a:solidFill>
              </a:rPr>
              <a:t>fatto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registrarsi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chemeClr val="bg1"/>
                </a:solidFill>
              </a:rPr>
              <a:t>Accedi</a:t>
            </a:r>
            <a:r>
              <a:rPr lang="en-US" sz="1900" b="1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accedere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gioco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inserendo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mail e la Password </a:t>
            </a:r>
            <a:r>
              <a:rPr lang="en-US" sz="1600" dirty="0" err="1">
                <a:solidFill>
                  <a:schemeClr val="bg1"/>
                </a:solidFill>
              </a:rPr>
              <a:t>scelte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 err="1">
                <a:solidFill>
                  <a:schemeClr val="bg1"/>
                </a:solidFill>
              </a:rPr>
              <a:t>fase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Registrazione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6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900" b="1" dirty="0" err="1">
                <a:solidFill>
                  <a:schemeClr val="bg1"/>
                </a:solidFill>
              </a:rPr>
              <a:t>Registrati</a:t>
            </a:r>
            <a:r>
              <a:rPr lang="en-US" sz="1900" b="1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l’utente</a:t>
            </a:r>
            <a:r>
              <a:rPr lang="en-US" sz="1600" dirty="0">
                <a:solidFill>
                  <a:schemeClr val="bg1"/>
                </a:solidFill>
              </a:rPr>
              <a:t> non </a:t>
            </a:r>
            <a:r>
              <a:rPr lang="en-US" sz="1600" dirty="0" err="1">
                <a:solidFill>
                  <a:schemeClr val="bg1"/>
                </a:solidFill>
              </a:rPr>
              <a:t>ancora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registrato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potrà</a:t>
            </a:r>
            <a:r>
              <a:rPr lang="en-US" sz="1600" dirty="0">
                <a:solidFill>
                  <a:schemeClr val="bg1"/>
                </a:solidFill>
              </a:rPr>
              <a:t>   </a:t>
            </a:r>
          </a:p>
          <a:p>
            <a:pPr marL="2743200" lvl="6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effettuare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registrazione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inserendo</a:t>
            </a:r>
            <a:r>
              <a:rPr lang="en-US" sz="1600" dirty="0">
                <a:solidFill>
                  <a:schemeClr val="bg1"/>
                </a:solidFill>
              </a:rPr>
              <a:t> il Nickname  </a:t>
            </a:r>
          </a:p>
          <a:p>
            <a:pPr marL="2743200" lvl="6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(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sarà</a:t>
            </a:r>
            <a:r>
              <a:rPr lang="en-US" sz="1600" dirty="0">
                <a:solidFill>
                  <a:schemeClr val="bg1"/>
                </a:solidFill>
              </a:rPr>
              <a:t> il </a:t>
            </a:r>
            <a:r>
              <a:rPr lang="en-US" sz="1600" dirty="0" err="1">
                <a:solidFill>
                  <a:schemeClr val="bg1"/>
                </a:solidFill>
              </a:rPr>
              <a:t>suo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identificativo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derante</a:t>
            </a:r>
            <a:r>
              <a:rPr lang="en-US" sz="1600" dirty="0">
                <a:solidFill>
                  <a:schemeClr val="bg1"/>
                </a:solidFill>
              </a:rPr>
              <a:t> le partite,  </a:t>
            </a:r>
          </a:p>
          <a:p>
            <a:pPr marL="2743200" lvl="6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nelle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classifiche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nella</a:t>
            </a:r>
            <a:r>
              <a:rPr lang="en-US" sz="1600" dirty="0">
                <a:solidFill>
                  <a:schemeClr val="bg1"/>
                </a:solidFill>
              </a:rPr>
              <a:t> chat), la mail e la </a:t>
            </a:r>
          </a:p>
          <a:p>
            <a:pPr marL="2743200" lvl="6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   password.                                  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275ABDE4-E095-428E-ADEE-2FC9F79FE5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556793"/>
            <a:ext cx="1400919" cy="2376264"/>
          </a:xfr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3F2287-51C8-45B7-B875-B8CD12222D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221088"/>
            <a:ext cx="1453503" cy="2230611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F7ED6F92-0F6E-432A-8AAD-C8A6FED798A4}"/>
              </a:ext>
            </a:extLst>
          </p:cNvPr>
          <p:cNvSpPr/>
          <p:nvPr/>
        </p:nvSpPr>
        <p:spPr>
          <a:xfrm>
            <a:off x="6732240" y="1844824"/>
            <a:ext cx="7200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6EBE685-6D67-4A6E-94F2-5F958FCEFE2C}"/>
              </a:ext>
            </a:extLst>
          </p:cNvPr>
          <p:cNvSpPr/>
          <p:nvPr/>
        </p:nvSpPr>
        <p:spPr>
          <a:xfrm>
            <a:off x="1259632" y="4509120"/>
            <a:ext cx="720080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magine 2">
            <a:extLst>
              <a:ext uri="{FF2B5EF4-FFF2-40B4-BE49-F238E27FC236}">
                <a16:creationId xmlns:a16="http://schemas.microsoft.com/office/drawing/2014/main" id="{9C264BD5-6D40-412B-BF9E-775AE6C11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872"/>
            <a:ext cx="288032" cy="28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728" y="135506"/>
            <a:ext cx="6851650" cy="1143000"/>
          </a:xfrm>
        </p:spPr>
        <p:txBody>
          <a:bodyPr wrap="square" anchor="ctr">
            <a:normAutofit/>
          </a:bodyPr>
          <a:lstStyle/>
          <a:p>
            <a:r>
              <a:rPr lang="en-US" sz="4000" b="1" dirty="0"/>
              <a:t>    Homepage</a:t>
            </a:r>
          </a:p>
        </p:txBody>
      </p:sp>
      <p:pic>
        <p:nvPicPr>
          <p:cNvPr id="11" name="Immagine 2">
            <a:extLst>
              <a:ext uri="{FF2B5EF4-FFF2-40B4-BE49-F238E27FC236}">
                <a16:creationId xmlns:a16="http://schemas.microsoft.com/office/drawing/2014/main" id="{0A172FD8-037A-47CC-AC25-CE55BE49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48467" y="1268760"/>
            <a:ext cx="4978896" cy="4525963"/>
          </a:xfrm>
        </p:spPr>
        <p:txBody>
          <a:bodyPr wrap="square" anchor="t">
            <a:noAutofit/>
          </a:bodyPr>
          <a:lstStyle/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Dopo aver </a:t>
            </a:r>
            <a:r>
              <a:rPr lang="en-US" sz="1400" dirty="0" err="1">
                <a:ea typeface="+mn-ea"/>
                <a:cs typeface="+mn-cs"/>
              </a:rPr>
              <a:t>iserito</a:t>
            </a:r>
            <a:r>
              <a:rPr lang="en-US" sz="1400" dirty="0">
                <a:ea typeface="+mn-ea"/>
                <a:cs typeface="+mn-cs"/>
              </a:rPr>
              <a:t> le </a:t>
            </a:r>
            <a:r>
              <a:rPr lang="en-US" sz="1400" dirty="0" err="1">
                <a:ea typeface="+mn-ea"/>
                <a:cs typeface="+mn-cs"/>
              </a:rPr>
              <a:t>proprie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credenziali</a:t>
            </a:r>
            <a:r>
              <a:rPr lang="en-US" sz="1400" dirty="0">
                <a:ea typeface="+mn-ea"/>
                <a:cs typeface="+mn-cs"/>
              </a:rPr>
              <a:t> e </a:t>
            </a:r>
            <a:r>
              <a:rPr lang="en-US" sz="1400" dirty="0" err="1">
                <a:ea typeface="+mn-ea"/>
                <a:cs typeface="+mn-cs"/>
              </a:rPr>
              <a:t>digitato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pulante</a:t>
            </a:r>
            <a:r>
              <a:rPr lang="en-US" sz="1400" dirty="0">
                <a:ea typeface="+mn-ea"/>
                <a:cs typeface="+mn-cs"/>
              </a:rPr>
              <a:t> ‘</a:t>
            </a:r>
            <a:r>
              <a:rPr lang="en-US" sz="1400" dirty="0" err="1">
                <a:ea typeface="+mn-ea"/>
                <a:cs typeface="+mn-cs"/>
              </a:rPr>
              <a:t>Accedi</a:t>
            </a:r>
            <a:r>
              <a:rPr lang="en-US" sz="1400" dirty="0">
                <a:ea typeface="+mn-ea"/>
                <a:cs typeface="+mn-cs"/>
              </a:rPr>
              <a:t>’, </a:t>
            </a:r>
            <a:r>
              <a:rPr lang="en-US" sz="1400" dirty="0" err="1">
                <a:ea typeface="+mn-ea"/>
                <a:cs typeface="+mn-cs"/>
              </a:rPr>
              <a:t>l’utente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entrerà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nella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sua</a:t>
            </a:r>
            <a:r>
              <a:rPr lang="en-US" sz="1400" dirty="0">
                <a:ea typeface="+mn-ea"/>
                <a:cs typeface="+mn-cs"/>
              </a:rPr>
              <a:t> Homepage </a:t>
            </a:r>
            <a:r>
              <a:rPr lang="en-US" sz="1400" dirty="0" err="1">
                <a:ea typeface="+mn-ea"/>
                <a:cs typeface="+mn-cs"/>
              </a:rPr>
              <a:t>che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vedrà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suddivisa</a:t>
            </a:r>
            <a:r>
              <a:rPr lang="en-US" sz="1400" dirty="0">
                <a:ea typeface="+mn-ea"/>
                <a:cs typeface="+mn-cs"/>
              </a:rPr>
              <a:t> in due box: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1. Nella prima è </a:t>
            </a:r>
            <a:r>
              <a:rPr lang="en-US" sz="1400" dirty="0" err="1">
                <a:ea typeface="+mn-ea"/>
                <a:cs typeface="+mn-cs"/>
              </a:rPr>
              <a:t>visualizzato</a:t>
            </a:r>
            <a:r>
              <a:rPr lang="en-US" sz="1400" dirty="0">
                <a:ea typeface="+mn-ea"/>
                <a:cs typeface="+mn-cs"/>
              </a:rPr>
              <a:t> lo score del </a:t>
            </a:r>
            <a:r>
              <a:rPr lang="en-US" sz="1400" dirty="0" err="1">
                <a:ea typeface="+mn-ea"/>
                <a:cs typeface="+mn-cs"/>
              </a:rPr>
              <a:t>giocatore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ovvero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sono</a:t>
            </a:r>
            <a:r>
              <a:rPr lang="en-US" sz="1400" dirty="0">
                <a:ea typeface="+mn-ea"/>
                <a:cs typeface="+mn-cs"/>
              </a:rPr>
              <a:t> indicate le sue </a:t>
            </a:r>
            <a:r>
              <a:rPr lang="en-US" sz="1400" dirty="0" err="1">
                <a:ea typeface="+mn-ea"/>
                <a:cs typeface="+mn-cs"/>
              </a:rPr>
              <a:t>statistiche</a:t>
            </a:r>
            <a:r>
              <a:rPr lang="en-US" sz="1400" dirty="0">
                <a:ea typeface="+mn-ea"/>
                <a:cs typeface="+mn-cs"/>
              </a:rPr>
              <a:t> con il </a:t>
            </a:r>
            <a:r>
              <a:rPr lang="en-US" sz="1400" dirty="0" err="1">
                <a:ea typeface="+mn-ea"/>
                <a:cs typeface="+mn-cs"/>
              </a:rPr>
              <a:t>conteggio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delle</a:t>
            </a:r>
            <a:r>
              <a:rPr lang="en-US" sz="1400" dirty="0">
                <a:ea typeface="+mn-ea"/>
                <a:cs typeface="+mn-cs"/>
              </a:rPr>
              <a:t> partite </a:t>
            </a:r>
            <a:r>
              <a:rPr lang="en-US" sz="1400" dirty="0" err="1">
                <a:ea typeface="+mn-ea"/>
                <a:cs typeface="+mn-cs"/>
              </a:rPr>
              <a:t>suddiviso</a:t>
            </a:r>
            <a:r>
              <a:rPr lang="en-US" sz="1400" dirty="0">
                <a:ea typeface="+mn-ea"/>
                <a:cs typeface="+mn-cs"/>
              </a:rPr>
              <a:t> in </a:t>
            </a:r>
            <a:r>
              <a:rPr lang="en-US" sz="1400" dirty="0" err="1">
                <a:ea typeface="+mn-ea"/>
                <a:cs typeface="+mn-cs"/>
              </a:rPr>
              <a:t>vittorie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sconfitte</a:t>
            </a:r>
            <a:r>
              <a:rPr lang="en-US" sz="1400" dirty="0">
                <a:ea typeface="+mn-ea"/>
                <a:cs typeface="+mn-cs"/>
              </a:rPr>
              <a:t> e </a:t>
            </a:r>
            <a:r>
              <a:rPr lang="en-US" sz="1400" dirty="0" err="1">
                <a:ea typeface="+mn-ea"/>
                <a:cs typeface="+mn-cs"/>
              </a:rPr>
              <a:t>pareggi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 err="1">
                <a:ea typeface="+mn-ea"/>
                <a:cs typeface="+mn-cs"/>
              </a:rPr>
              <a:t>Sarà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inoltre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presente</a:t>
            </a:r>
            <a:r>
              <a:rPr lang="en-US" sz="1400" dirty="0">
                <a:ea typeface="+mn-ea"/>
                <a:cs typeface="+mn-cs"/>
              </a:rPr>
              <a:t> un link per </a:t>
            </a:r>
            <a:r>
              <a:rPr lang="en-US" sz="1400" dirty="0" err="1">
                <a:ea typeface="+mn-ea"/>
                <a:cs typeface="+mn-cs"/>
              </a:rPr>
              <a:t>scaricare</a:t>
            </a:r>
            <a:r>
              <a:rPr lang="en-US" sz="1400" dirty="0">
                <a:ea typeface="+mn-ea"/>
                <a:cs typeface="+mn-cs"/>
              </a:rPr>
              <a:t> la </a:t>
            </a:r>
            <a:r>
              <a:rPr lang="en-US" sz="1400" dirty="0" err="1">
                <a:ea typeface="+mn-ea"/>
                <a:cs typeface="+mn-cs"/>
              </a:rPr>
              <a:t>guida</a:t>
            </a:r>
            <a:r>
              <a:rPr lang="en-US" sz="1400" dirty="0">
                <a:ea typeface="+mn-ea"/>
                <a:cs typeface="+mn-cs"/>
              </a:rPr>
              <a:t> al </a:t>
            </a:r>
            <a:r>
              <a:rPr lang="en-US" sz="1400" dirty="0" err="1">
                <a:ea typeface="+mn-ea"/>
                <a:cs typeface="+mn-cs"/>
              </a:rPr>
              <a:t>gioco</a:t>
            </a:r>
            <a:r>
              <a:rPr lang="en-US" sz="1400" dirty="0">
                <a:ea typeface="+mn-ea"/>
                <a:cs typeface="+mn-cs"/>
              </a:rPr>
              <a:t> in </a:t>
            </a:r>
            <a:r>
              <a:rPr lang="en-US" sz="1400" dirty="0" err="1">
                <a:ea typeface="+mn-ea"/>
                <a:cs typeface="+mn-cs"/>
              </a:rPr>
              <a:t>versione</a:t>
            </a:r>
            <a:r>
              <a:rPr lang="en-US" sz="1400" dirty="0">
                <a:ea typeface="+mn-ea"/>
                <a:cs typeface="+mn-cs"/>
              </a:rPr>
              <a:t> PDF. 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2. La </a:t>
            </a:r>
            <a:r>
              <a:rPr lang="en-US" sz="1400" dirty="0" err="1">
                <a:ea typeface="+mn-ea"/>
                <a:cs typeface="+mn-cs"/>
              </a:rPr>
              <a:t>seconda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consente</a:t>
            </a:r>
            <a:r>
              <a:rPr lang="en-US" sz="1400" dirty="0">
                <a:ea typeface="+mn-ea"/>
                <a:cs typeface="+mn-cs"/>
              </a:rPr>
              <a:t> di </a:t>
            </a:r>
            <a:r>
              <a:rPr lang="en-US" sz="1400" dirty="0" err="1">
                <a:ea typeface="+mn-ea"/>
                <a:cs typeface="+mn-cs"/>
              </a:rPr>
              <a:t>inizare</a:t>
            </a:r>
            <a:r>
              <a:rPr lang="en-US" sz="1400" dirty="0">
                <a:ea typeface="+mn-ea"/>
                <a:cs typeface="+mn-cs"/>
              </a:rPr>
              <a:t> una </a:t>
            </a:r>
            <a:r>
              <a:rPr lang="en-US" sz="1400" dirty="0" err="1">
                <a:ea typeface="+mn-ea"/>
                <a:cs typeface="+mn-cs"/>
              </a:rPr>
              <a:t>nuova</a:t>
            </a:r>
            <a:r>
              <a:rPr lang="en-US" sz="1400" dirty="0">
                <a:ea typeface="+mn-ea"/>
                <a:cs typeface="+mn-cs"/>
              </a:rPr>
              <a:t> partita </a:t>
            </a:r>
            <a:r>
              <a:rPr lang="en-US" sz="1400" dirty="0" err="1">
                <a:ea typeface="+mn-ea"/>
                <a:cs typeface="+mn-cs"/>
              </a:rPr>
              <a:t>potendo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scegliere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colore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dei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pezzi</a:t>
            </a:r>
            <a:r>
              <a:rPr lang="en-US" sz="1400" dirty="0">
                <a:ea typeface="+mn-ea"/>
                <a:cs typeface="+mn-cs"/>
              </a:rPr>
              <a:t> con cui </a:t>
            </a:r>
            <a:r>
              <a:rPr lang="en-US" sz="1400" dirty="0" err="1">
                <a:ea typeface="+mn-ea"/>
                <a:cs typeface="+mn-cs"/>
              </a:rPr>
              <a:t>giocare</a:t>
            </a:r>
            <a:r>
              <a:rPr lang="en-US" sz="1400" dirty="0">
                <a:ea typeface="+mn-ea"/>
                <a:cs typeface="+mn-cs"/>
              </a:rPr>
              <a:t> (‘</a:t>
            </a:r>
            <a:r>
              <a:rPr lang="en-US" sz="1400" dirty="0" err="1">
                <a:ea typeface="+mn-ea"/>
                <a:cs typeface="+mn-cs"/>
              </a:rPr>
              <a:t>bianco</a:t>
            </a:r>
            <a:r>
              <a:rPr lang="en-US" sz="1400" dirty="0">
                <a:ea typeface="+mn-ea"/>
                <a:cs typeface="+mn-cs"/>
              </a:rPr>
              <a:t>’ o ‘</a:t>
            </a:r>
            <a:r>
              <a:rPr lang="en-US" sz="1400" dirty="0" err="1">
                <a:ea typeface="+mn-ea"/>
                <a:cs typeface="+mn-cs"/>
              </a:rPr>
              <a:t>nero</a:t>
            </a:r>
            <a:r>
              <a:rPr lang="en-US" sz="1400" dirty="0">
                <a:ea typeface="+mn-ea"/>
                <a:cs typeface="+mn-cs"/>
              </a:rPr>
              <a:t>’) e </a:t>
            </a:r>
            <a:r>
              <a:rPr lang="en-US" sz="1400" dirty="0" err="1">
                <a:ea typeface="+mn-ea"/>
                <a:cs typeface="+mn-cs"/>
              </a:rPr>
              <a:t>potendo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scegliere</a:t>
            </a:r>
            <a:r>
              <a:rPr lang="en-US" sz="1400" dirty="0">
                <a:ea typeface="+mn-ea"/>
                <a:cs typeface="+mn-cs"/>
              </a:rPr>
              <a:t> di </a:t>
            </a:r>
            <a:r>
              <a:rPr lang="en-US" sz="1400" dirty="0" err="1">
                <a:ea typeface="+mn-ea"/>
                <a:cs typeface="+mn-cs"/>
              </a:rPr>
              <a:t>sfidare</a:t>
            </a:r>
            <a:r>
              <a:rPr lang="en-US" sz="1400" dirty="0">
                <a:ea typeface="+mn-ea"/>
                <a:cs typeface="+mn-cs"/>
              </a:rPr>
              <a:t> il Computer (CPU) o un </a:t>
            </a:r>
            <a:r>
              <a:rPr lang="en-US" sz="1400" dirty="0" err="1">
                <a:ea typeface="+mn-ea"/>
                <a:cs typeface="+mn-cs"/>
              </a:rPr>
              <a:t>giocatore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reale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tra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gli</a:t>
            </a:r>
            <a:r>
              <a:rPr lang="en-US" sz="1400" dirty="0">
                <a:ea typeface="+mn-ea"/>
                <a:cs typeface="+mn-cs"/>
              </a:rPr>
              <a:t> amici </a:t>
            </a:r>
            <a:r>
              <a:rPr lang="en-US" sz="1400" dirty="0" err="1">
                <a:ea typeface="+mn-ea"/>
                <a:cs typeface="+mn-cs"/>
              </a:rPr>
              <a:t>proposti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nel</a:t>
            </a:r>
            <a:r>
              <a:rPr lang="en-US" sz="1400" dirty="0">
                <a:ea typeface="+mn-ea"/>
                <a:cs typeface="+mn-cs"/>
              </a:rPr>
              <a:t> menu a </a:t>
            </a:r>
            <a:r>
              <a:rPr lang="en-US" sz="1400" dirty="0" err="1">
                <a:ea typeface="+mn-ea"/>
                <a:cs typeface="+mn-cs"/>
              </a:rPr>
              <a:t>tendina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É, </a:t>
            </a:r>
            <a:r>
              <a:rPr lang="en-US" sz="1400" dirty="0" err="1">
                <a:ea typeface="+mn-ea"/>
                <a:cs typeface="+mn-cs"/>
              </a:rPr>
              <a:t>inoltre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prevista</a:t>
            </a:r>
            <a:r>
              <a:rPr lang="en-US" sz="1400" dirty="0">
                <a:ea typeface="+mn-ea"/>
                <a:cs typeface="+mn-cs"/>
              </a:rPr>
              <a:t> una Chat con la quale </a:t>
            </a:r>
            <a:r>
              <a:rPr lang="en-US" sz="1400" dirty="0" err="1">
                <a:ea typeface="+mn-ea"/>
                <a:cs typeface="+mn-cs"/>
              </a:rPr>
              <a:t>poter</a:t>
            </a:r>
            <a:r>
              <a:rPr lang="en-US" sz="1400" dirty="0">
                <a:ea typeface="+mn-ea"/>
                <a:cs typeface="+mn-cs"/>
              </a:rPr>
              <a:t> </a:t>
            </a:r>
            <a:r>
              <a:rPr lang="en-US" sz="1400" dirty="0" err="1">
                <a:ea typeface="+mn-ea"/>
                <a:cs typeface="+mn-cs"/>
              </a:rPr>
              <a:t>scrivere</a:t>
            </a:r>
            <a:r>
              <a:rPr lang="en-US" sz="1400" dirty="0">
                <a:ea typeface="+mn-ea"/>
                <a:cs typeface="+mn-cs"/>
              </a:rPr>
              <a:t> ai </a:t>
            </a:r>
            <a:r>
              <a:rPr lang="en-US" sz="1400" dirty="0" err="1">
                <a:ea typeface="+mn-ea"/>
                <a:cs typeface="+mn-cs"/>
              </a:rPr>
              <a:t>giocatori</a:t>
            </a:r>
            <a:r>
              <a:rPr lang="en-US" sz="1400" dirty="0">
                <a:ea typeface="+mn-ea"/>
                <a:cs typeface="+mn-cs"/>
              </a:rPr>
              <a:t>, in quell </a:t>
            </a:r>
            <a:r>
              <a:rPr lang="en-US" sz="1400" dirty="0" err="1">
                <a:ea typeface="+mn-ea"/>
                <a:cs typeface="+mn-cs"/>
              </a:rPr>
              <a:t>momento</a:t>
            </a:r>
            <a:r>
              <a:rPr lang="en-US" sz="1400" dirty="0">
                <a:ea typeface="+mn-ea"/>
                <a:cs typeface="+mn-cs"/>
              </a:rPr>
              <a:t>, </a:t>
            </a:r>
            <a:r>
              <a:rPr lang="en-US" sz="1400" dirty="0" err="1">
                <a:ea typeface="+mn-ea"/>
                <a:cs typeface="+mn-cs"/>
              </a:rPr>
              <a:t>loggati</a:t>
            </a:r>
            <a:r>
              <a:rPr lang="en-US" sz="1400" dirty="0">
                <a:ea typeface="+mn-ea"/>
                <a:cs typeface="+mn-cs"/>
              </a:rPr>
              <a:t> al </a:t>
            </a:r>
            <a:r>
              <a:rPr lang="en-US" sz="1400" dirty="0" err="1">
                <a:ea typeface="+mn-ea"/>
                <a:cs typeface="+mn-cs"/>
              </a:rPr>
              <a:t>gioco</a:t>
            </a:r>
            <a:r>
              <a:rPr lang="en-US" sz="1400" dirty="0">
                <a:ea typeface="+mn-ea"/>
                <a:cs typeface="+mn-cs"/>
              </a:rPr>
              <a:t>.</a:t>
            </a:r>
          </a:p>
          <a:p>
            <a:pPr marL="514350" lvl="1" indent="0">
              <a:lnSpc>
                <a:spcPct val="120000"/>
              </a:lnSpc>
              <a:buNone/>
            </a:pPr>
            <a:endParaRPr lang="en-US" sz="1400" dirty="0">
              <a:ea typeface="+mn-ea"/>
              <a:cs typeface="+mn-cs"/>
            </a:endParaRPr>
          </a:p>
          <a:p>
            <a:pPr marL="514350" lvl="1" indent="0">
              <a:lnSpc>
                <a:spcPct val="120000"/>
              </a:lnSpc>
              <a:buNone/>
            </a:pPr>
            <a:r>
              <a:rPr lang="en-US" sz="1400" dirty="0">
                <a:ea typeface="+mn-ea"/>
                <a:cs typeface="+mn-cs"/>
              </a:rPr>
              <a:t>Per </a:t>
            </a:r>
            <a:r>
              <a:rPr lang="en-US" sz="1400" dirty="0" err="1">
                <a:ea typeface="+mn-ea"/>
                <a:cs typeface="+mn-cs"/>
              </a:rPr>
              <a:t>iniziare</a:t>
            </a:r>
            <a:r>
              <a:rPr lang="en-US" sz="1400" dirty="0">
                <a:ea typeface="+mn-ea"/>
                <a:cs typeface="+mn-cs"/>
              </a:rPr>
              <a:t> la partita </a:t>
            </a:r>
            <a:r>
              <a:rPr lang="en-US" sz="1400" dirty="0" err="1">
                <a:ea typeface="+mn-ea"/>
                <a:cs typeface="+mn-cs"/>
              </a:rPr>
              <a:t>digitare</a:t>
            </a:r>
            <a:r>
              <a:rPr lang="en-US" sz="1400" dirty="0">
                <a:ea typeface="+mn-ea"/>
                <a:cs typeface="+mn-cs"/>
              </a:rPr>
              <a:t> il </a:t>
            </a:r>
            <a:r>
              <a:rPr lang="en-US" sz="1400" dirty="0" err="1">
                <a:ea typeface="+mn-ea"/>
                <a:cs typeface="+mn-cs"/>
              </a:rPr>
              <a:t>pulsante</a:t>
            </a:r>
            <a:r>
              <a:rPr lang="en-US" sz="1400" dirty="0">
                <a:ea typeface="+mn-ea"/>
                <a:cs typeface="+mn-cs"/>
              </a:rPr>
              <a:t> ‘</a:t>
            </a:r>
            <a:r>
              <a:rPr lang="en-US" sz="1400" dirty="0" err="1">
                <a:ea typeface="+mn-ea"/>
                <a:cs typeface="+mn-cs"/>
              </a:rPr>
              <a:t>Inizia</a:t>
            </a:r>
            <a:r>
              <a:rPr lang="en-US" sz="1400" dirty="0">
                <a:ea typeface="+mn-ea"/>
                <a:cs typeface="+mn-cs"/>
              </a:rPr>
              <a:t> Partita’.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570E606-4CAD-40DC-A01F-7A1A1855E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958" y="1383494"/>
            <a:ext cx="2758582" cy="49308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92895B-E2A8-4A09-9669-1880369A9D13}"/>
              </a:ext>
            </a:extLst>
          </p:cNvPr>
          <p:cNvSpPr txBox="1"/>
          <p:nvPr/>
        </p:nvSpPr>
        <p:spPr>
          <a:xfrm>
            <a:off x="4067944" y="18448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1.</a:t>
            </a:r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CD2B5FE-BF8D-4C51-B392-DD989EE7947A}"/>
              </a:ext>
            </a:extLst>
          </p:cNvPr>
          <p:cNvSpPr txBox="1"/>
          <p:nvPr/>
        </p:nvSpPr>
        <p:spPr>
          <a:xfrm>
            <a:off x="4067944" y="28841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2.</a:t>
            </a:r>
            <a:endParaRPr lang="en-GB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840BAB6-5D04-4C3E-BB55-53BBD5BA3237}"/>
              </a:ext>
            </a:extLst>
          </p:cNvPr>
          <p:cNvCxnSpPr/>
          <p:nvPr/>
        </p:nvCxnSpPr>
        <p:spPr>
          <a:xfrm flipV="1">
            <a:off x="4444970" y="5794723"/>
            <a:ext cx="271046" cy="8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3C9C9D3E-6B54-4E53-8C3A-231231718A38}"/>
              </a:ext>
            </a:extLst>
          </p:cNvPr>
          <p:cNvCxnSpPr/>
          <p:nvPr/>
        </p:nvCxnSpPr>
        <p:spPr>
          <a:xfrm>
            <a:off x="3203848" y="5325470"/>
            <a:ext cx="1495184" cy="1343890"/>
          </a:xfrm>
          <a:prstGeom prst="bentConnector3">
            <a:avLst>
              <a:gd name="adj1" fmla="val -8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728" y="135506"/>
            <a:ext cx="6851650" cy="1143000"/>
          </a:xfrm>
        </p:spPr>
        <p:txBody>
          <a:bodyPr wrap="square" anchor="ctr">
            <a:normAutofit/>
          </a:bodyPr>
          <a:lstStyle/>
          <a:p>
            <a:r>
              <a:rPr lang="en-US" sz="4000" b="1" dirty="0"/>
              <a:t>    Start New Game</a:t>
            </a:r>
          </a:p>
        </p:txBody>
      </p:sp>
      <p:pic>
        <p:nvPicPr>
          <p:cNvPr id="11" name="Immagine 2">
            <a:extLst>
              <a:ext uri="{FF2B5EF4-FFF2-40B4-BE49-F238E27FC236}">
                <a16:creationId xmlns:a16="http://schemas.microsoft.com/office/drawing/2014/main" id="{0A172FD8-037A-47CC-AC25-CE55BE49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Segnaposto contenuto 7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01E9042C-810C-4A1B-8773-3114E64680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052736"/>
            <a:ext cx="1368152" cy="2964329"/>
          </a:xfr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D0FB8FFB-3736-408B-BDBD-E19D77565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278507"/>
            <a:ext cx="4197070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Cliccando</a:t>
            </a:r>
            <a:r>
              <a:rPr lang="en-US" sz="1400" kern="0" dirty="0"/>
              <a:t> </a:t>
            </a:r>
            <a:r>
              <a:rPr lang="en-US" sz="1400" kern="0" dirty="0" err="1"/>
              <a:t>sul</a:t>
            </a:r>
            <a:r>
              <a:rPr lang="en-US" sz="1400" kern="0" dirty="0"/>
              <a:t> menu ‘</a:t>
            </a:r>
            <a:r>
              <a:rPr lang="en-US" sz="1400" kern="0" dirty="0" err="1"/>
              <a:t>Sfidante</a:t>
            </a:r>
            <a:r>
              <a:rPr lang="en-US" sz="1400" kern="0" dirty="0"/>
              <a:t>’ </a:t>
            </a:r>
            <a:r>
              <a:rPr lang="en-US" sz="1400" kern="0" dirty="0" err="1"/>
              <a:t>verrà</a:t>
            </a:r>
            <a:r>
              <a:rPr lang="en-US" sz="1400" kern="0" dirty="0"/>
              <a:t> </a:t>
            </a:r>
            <a:r>
              <a:rPr lang="en-US" sz="1400" kern="0" dirty="0" err="1"/>
              <a:t>aperta</a:t>
            </a:r>
            <a:r>
              <a:rPr lang="en-US" sz="1400" kern="0" dirty="0"/>
              <a:t> una pop-up in cui </a:t>
            </a:r>
            <a:r>
              <a:rPr lang="en-US" sz="1400" kern="0" dirty="0" err="1"/>
              <a:t>flaggare</a:t>
            </a:r>
            <a:r>
              <a:rPr lang="en-US" sz="1400" kern="0" dirty="0"/>
              <a:t> la </a:t>
            </a:r>
            <a:r>
              <a:rPr lang="en-US" sz="1400" kern="0" dirty="0" err="1"/>
              <a:t>tipologia</a:t>
            </a:r>
            <a:r>
              <a:rPr lang="en-US" sz="1400" kern="0" dirty="0"/>
              <a:t> di </a:t>
            </a:r>
            <a:r>
              <a:rPr lang="en-US" sz="1400" kern="0" dirty="0" err="1"/>
              <a:t>avversario</a:t>
            </a:r>
            <a:r>
              <a:rPr lang="en-US" sz="1400" kern="0" dirty="0"/>
              <a:t> </a:t>
            </a:r>
            <a:r>
              <a:rPr lang="en-US" sz="1400" kern="0" dirty="0" err="1"/>
              <a:t>contro</a:t>
            </a:r>
            <a:r>
              <a:rPr lang="en-US" sz="1400" kern="0" dirty="0"/>
              <a:t> cui </a:t>
            </a:r>
            <a:r>
              <a:rPr lang="en-US" sz="1400" kern="0" dirty="0" err="1"/>
              <a:t>giocare</a:t>
            </a:r>
            <a:r>
              <a:rPr lang="en-US" sz="1400" kern="0" dirty="0"/>
              <a:t> la partita, </a:t>
            </a:r>
            <a:r>
              <a:rPr lang="en-US" sz="1400" kern="0" dirty="0" err="1"/>
              <a:t>scegliendo</a:t>
            </a:r>
            <a:r>
              <a:rPr lang="en-US" sz="1400" kern="0" dirty="0"/>
              <a:t> CPU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sfiderà</a:t>
            </a:r>
            <a:r>
              <a:rPr lang="en-US" sz="1400" kern="0" dirty="0"/>
              <a:t> il Computer e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potrà</a:t>
            </a:r>
            <a:r>
              <a:rPr lang="en-US" sz="1400" kern="0" dirty="0"/>
              <a:t>, dopo aver </a:t>
            </a:r>
            <a:r>
              <a:rPr lang="en-US" sz="1400" kern="0" dirty="0" err="1"/>
              <a:t>cliccato</a:t>
            </a:r>
            <a:r>
              <a:rPr lang="en-US" sz="1400" kern="0" dirty="0"/>
              <a:t> il </a:t>
            </a:r>
            <a:r>
              <a:rPr lang="en-US" sz="1400" kern="0" dirty="0" err="1"/>
              <a:t>pulante</a:t>
            </a:r>
            <a:r>
              <a:rPr lang="en-US" sz="1400" kern="0" dirty="0"/>
              <a:t> ‘INIZIA PARTITA, </a:t>
            </a:r>
            <a:r>
              <a:rPr lang="en-US" sz="1400" kern="0" dirty="0" err="1"/>
              <a:t>cominciare</a:t>
            </a:r>
            <a:r>
              <a:rPr lang="en-US" sz="1400" kern="0" dirty="0"/>
              <a:t> la partita.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 </a:t>
            </a:r>
            <a:endParaRPr lang="en-US" sz="1400" kern="0" dirty="0"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4ADEDBB-8136-4D62-A3EC-C489E2680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4504484"/>
            <a:ext cx="4197070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Scegliendo</a:t>
            </a:r>
            <a:r>
              <a:rPr lang="en-US" sz="1400" kern="0" dirty="0"/>
              <a:t>, </a:t>
            </a:r>
            <a:r>
              <a:rPr lang="en-US" sz="1400" kern="0" dirty="0" err="1"/>
              <a:t>invece</a:t>
            </a:r>
            <a:r>
              <a:rPr lang="en-US" sz="1400" kern="0" dirty="0"/>
              <a:t>, </a:t>
            </a:r>
            <a:r>
              <a:rPr lang="en-US" sz="1400" kern="0" dirty="0" err="1"/>
              <a:t>l’opzione</a:t>
            </a:r>
            <a:r>
              <a:rPr lang="en-US" sz="1400" kern="0" dirty="0"/>
              <a:t> ‘Amico’, </a:t>
            </a:r>
            <a:r>
              <a:rPr lang="en-US" sz="1400" kern="0" dirty="0" err="1"/>
              <a:t>sarà</a:t>
            </a:r>
            <a:r>
              <a:rPr lang="en-US" sz="1400" kern="0" dirty="0"/>
              <a:t> </a:t>
            </a:r>
            <a:r>
              <a:rPr lang="en-US" sz="1400" kern="0" dirty="0" err="1"/>
              <a:t>mostrato</a:t>
            </a:r>
            <a:r>
              <a:rPr lang="en-US" sz="1400" kern="0" dirty="0"/>
              <a:t> un </a:t>
            </a:r>
            <a:r>
              <a:rPr lang="en-US" sz="1400" kern="0" dirty="0" err="1"/>
              <a:t>terzo</a:t>
            </a:r>
            <a:r>
              <a:rPr lang="en-US" sz="1400" kern="0" dirty="0"/>
              <a:t> menu a </a:t>
            </a:r>
            <a:r>
              <a:rPr lang="en-US" sz="1400" kern="0" dirty="0" err="1"/>
              <a:t>tendina</a:t>
            </a:r>
            <a:r>
              <a:rPr lang="en-US" sz="1400" kern="0" dirty="0"/>
              <a:t> dal quale </a:t>
            </a:r>
            <a:r>
              <a:rPr lang="en-US" sz="1400" kern="0" dirty="0" err="1"/>
              <a:t>sarà</a:t>
            </a:r>
            <a:r>
              <a:rPr lang="en-US" sz="1400" kern="0" dirty="0"/>
              <a:t> </a:t>
            </a:r>
            <a:r>
              <a:rPr lang="en-US" sz="1400" kern="0" dirty="0" err="1"/>
              <a:t>possibile</a:t>
            </a:r>
            <a:r>
              <a:rPr lang="en-US" sz="1400" kern="0" dirty="0"/>
              <a:t> </a:t>
            </a:r>
            <a:r>
              <a:rPr lang="en-US" sz="1400" kern="0" dirty="0" err="1"/>
              <a:t>selezionare</a:t>
            </a:r>
            <a:r>
              <a:rPr lang="en-US" sz="1400" kern="0" dirty="0"/>
              <a:t> un </a:t>
            </a:r>
            <a:r>
              <a:rPr lang="en-US" sz="1400" kern="0" dirty="0" err="1"/>
              <a:t>amico</a:t>
            </a:r>
            <a:r>
              <a:rPr lang="en-US" sz="1400" kern="0" dirty="0"/>
              <a:t>,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quelli</a:t>
            </a:r>
            <a:r>
              <a:rPr lang="en-US" sz="1400" kern="0" dirty="0"/>
              <a:t> al </a:t>
            </a:r>
            <a:r>
              <a:rPr lang="en-US" sz="1400" kern="0" dirty="0" err="1"/>
              <a:t>momento</a:t>
            </a:r>
            <a:r>
              <a:rPr lang="en-US" sz="1400" kern="0" dirty="0"/>
              <a:t> </a:t>
            </a:r>
            <a:r>
              <a:rPr lang="en-US" sz="1400" kern="0" dirty="0" err="1"/>
              <a:t>loggati</a:t>
            </a:r>
            <a:r>
              <a:rPr lang="en-US" sz="1400" kern="0" dirty="0"/>
              <a:t>, da </a:t>
            </a:r>
            <a:r>
              <a:rPr lang="en-US" sz="1400" kern="0" dirty="0" err="1"/>
              <a:t>sfidare</a:t>
            </a:r>
            <a:r>
              <a:rPr lang="en-US" sz="1400" kern="0" dirty="0"/>
              <a:t>.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selezionato</a:t>
            </a:r>
            <a:r>
              <a:rPr lang="en-US" sz="1400" kern="0" dirty="0"/>
              <a:t>, una volta </a:t>
            </a:r>
            <a:r>
              <a:rPr lang="en-US" sz="1400" kern="0" dirty="0" err="1"/>
              <a:t>digitato</a:t>
            </a:r>
            <a:r>
              <a:rPr lang="en-US" sz="1400" kern="0" dirty="0"/>
              <a:t> il </a:t>
            </a:r>
            <a:r>
              <a:rPr lang="en-US" sz="1400" kern="0" dirty="0" err="1"/>
              <a:t>pulsante</a:t>
            </a:r>
            <a:r>
              <a:rPr lang="en-US" sz="1400" kern="0" dirty="0"/>
              <a:t> ‘INIZIA PARTITA’, </a:t>
            </a:r>
            <a:r>
              <a:rPr lang="en-US" sz="1400" kern="0" dirty="0" err="1"/>
              <a:t>riceve</a:t>
            </a:r>
            <a:r>
              <a:rPr lang="en-US" sz="1400" kern="0" dirty="0"/>
              <a:t> un </a:t>
            </a:r>
            <a:r>
              <a:rPr lang="en-US" sz="1400" kern="0" dirty="0" err="1"/>
              <a:t>messaggio</a:t>
            </a:r>
            <a:r>
              <a:rPr lang="en-US" sz="1400" kern="0" dirty="0"/>
              <a:t> </a:t>
            </a:r>
            <a:r>
              <a:rPr lang="en-US" sz="1400" kern="0" dirty="0" err="1"/>
              <a:t>tramite</a:t>
            </a:r>
            <a:r>
              <a:rPr lang="en-US" sz="1400" kern="0" dirty="0"/>
              <a:t> pop up da cui </a:t>
            </a:r>
            <a:r>
              <a:rPr lang="en-US" sz="1400" kern="0" dirty="0" err="1"/>
              <a:t>può</a:t>
            </a:r>
            <a:r>
              <a:rPr lang="en-US" sz="1400" kern="0" dirty="0"/>
              <a:t> </a:t>
            </a:r>
            <a:r>
              <a:rPr lang="en-US" sz="1400" kern="0" dirty="0" err="1"/>
              <a:t>accettare</a:t>
            </a:r>
            <a:r>
              <a:rPr lang="en-US" sz="1400" kern="0" dirty="0"/>
              <a:t> o </a:t>
            </a:r>
            <a:r>
              <a:rPr lang="en-US" sz="1400" kern="0" dirty="0" err="1"/>
              <a:t>meno</a:t>
            </a:r>
            <a:r>
              <a:rPr lang="en-US" sz="1400" kern="0" dirty="0"/>
              <a:t> di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 </a:t>
            </a:r>
            <a:endParaRPr lang="en-US" sz="1400" kern="0" dirty="0"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F7217B6-4DDD-475A-ACEE-6C4742DF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648" y="3634616"/>
            <a:ext cx="1657514" cy="29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F83D246-CA17-403E-B443-A58C3098B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28" y="135506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/>
              <a:t>    Chat e </a:t>
            </a:r>
            <a:r>
              <a:rPr lang="en-US" sz="4000" b="1" kern="0" dirty="0" err="1"/>
              <a:t>invito</a:t>
            </a:r>
            <a:r>
              <a:rPr lang="en-US" sz="4000" b="1" kern="0" dirty="0"/>
              <a:t> ad un </a:t>
            </a:r>
            <a:r>
              <a:rPr lang="en-US" sz="4000" b="1" kern="0" dirty="0" err="1"/>
              <a:t>amico</a:t>
            </a:r>
            <a:endParaRPr lang="en-US" sz="4000" b="1" kern="0" dirty="0"/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9DB211D0-FC04-4983-82C5-71EE895C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3CB67C-883F-488B-877B-9F834890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70" y="1224397"/>
            <a:ext cx="1444043" cy="299669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13AF2C-7267-4B76-80BF-200DFEE5B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331" y="2954825"/>
            <a:ext cx="1698048" cy="355691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3D9647E-E76B-4C04-960E-33ACBF90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156" y="1124744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 err="1"/>
              <a:t>Digitando</a:t>
            </a:r>
            <a:r>
              <a:rPr lang="en-US" sz="1400" kern="0" dirty="0"/>
              <a:t> </a:t>
            </a:r>
            <a:r>
              <a:rPr lang="en-US" sz="1400" kern="0" dirty="0" err="1"/>
              <a:t>l’icona</a:t>
            </a:r>
            <a:r>
              <a:rPr lang="en-US" sz="1400" kern="0" dirty="0"/>
              <a:t> </a:t>
            </a:r>
            <a:r>
              <a:rPr lang="en-US" sz="1400" kern="0" dirty="0" err="1"/>
              <a:t>della</a:t>
            </a:r>
            <a:r>
              <a:rPr lang="en-US" sz="1400" kern="0" dirty="0"/>
              <a:t> Chat in basso a </a:t>
            </a:r>
            <a:r>
              <a:rPr lang="en-US" sz="1400" kern="0" dirty="0" err="1"/>
              <a:t>destra</a:t>
            </a:r>
            <a:r>
              <a:rPr lang="en-US" sz="1400" kern="0" dirty="0"/>
              <a:t> è possible </a:t>
            </a:r>
            <a:r>
              <a:rPr lang="en-US" sz="1400" kern="0" dirty="0" err="1"/>
              <a:t>chattare</a:t>
            </a:r>
            <a:r>
              <a:rPr lang="en-US" sz="1400" kern="0" dirty="0"/>
              <a:t> con </a:t>
            </a:r>
            <a:r>
              <a:rPr lang="en-US" sz="1400" kern="0" dirty="0" err="1"/>
              <a:t>gli</a:t>
            </a:r>
            <a:r>
              <a:rPr lang="en-US" sz="1400" kern="0" dirty="0"/>
              <a:t> amici in </a:t>
            </a:r>
            <a:r>
              <a:rPr lang="en-US" sz="1400" kern="0" dirty="0" err="1"/>
              <a:t>quel</a:t>
            </a:r>
            <a:r>
              <a:rPr lang="en-US" sz="1400" kern="0" dirty="0"/>
              <a:t> </a:t>
            </a:r>
            <a:r>
              <a:rPr lang="en-US" sz="1400" kern="0" dirty="0" err="1"/>
              <a:t>momento</a:t>
            </a:r>
            <a:r>
              <a:rPr lang="en-US" sz="1400" kern="0" dirty="0"/>
              <a:t> </a:t>
            </a:r>
            <a:r>
              <a:rPr lang="en-US" sz="1400" kern="0" dirty="0" err="1"/>
              <a:t>loggato</a:t>
            </a:r>
            <a:r>
              <a:rPr lang="en-US" sz="1400" kern="0" dirty="0"/>
              <a:t> al </a:t>
            </a:r>
            <a:r>
              <a:rPr lang="en-US" sz="1400" kern="0" dirty="0" err="1"/>
              <a:t>gioco</a:t>
            </a:r>
            <a:r>
              <a:rPr lang="en-US" sz="1400" kern="0" dirty="0"/>
              <a:t>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Nel </a:t>
            </a:r>
            <a:r>
              <a:rPr lang="en-US" sz="1400" kern="0" dirty="0" err="1"/>
              <a:t>momento</a:t>
            </a:r>
            <a:r>
              <a:rPr lang="en-US" sz="1400" kern="0" dirty="0"/>
              <a:t> in cui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slogga</a:t>
            </a:r>
            <a:r>
              <a:rPr lang="en-US" sz="1400" kern="0" dirty="0"/>
              <a:t> non </a:t>
            </a:r>
            <a:r>
              <a:rPr lang="en-US" sz="1400" kern="0" dirty="0" err="1"/>
              <a:t>riceverà</a:t>
            </a:r>
            <a:r>
              <a:rPr lang="en-US" sz="1400" kern="0" dirty="0"/>
              <a:t> </a:t>
            </a:r>
            <a:r>
              <a:rPr lang="en-US" sz="1400" kern="0" dirty="0" err="1"/>
              <a:t>più</a:t>
            </a:r>
            <a:r>
              <a:rPr lang="en-US" sz="1400" kern="0" dirty="0"/>
              <a:t> </a:t>
            </a:r>
            <a:r>
              <a:rPr lang="en-US" sz="1400" kern="0" dirty="0" err="1"/>
              <a:t>i</a:t>
            </a:r>
            <a:r>
              <a:rPr lang="en-US" sz="1400" kern="0" dirty="0"/>
              <a:t> </a:t>
            </a:r>
            <a:r>
              <a:rPr lang="en-US" sz="1400" kern="0" dirty="0" err="1"/>
              <a:t>messaggi</a:t>
            </a:r>
            <a:r>
              <a:rPr lang="en-US" sz="1400" kern="0" dirty="0"/>
              <a:t> </a:t>
            </a:r>
            <a:r>
              <a:rPr lang="en-US" sz="1400" kern="0" dirty="0" err="1"/>
              <a:t>inviati</a:t>
            </a:r>
            <a:r>
              <a:rPr lang="en-US" sz="1400" kern="0" dirty="0"/>
              <a:t>. 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717BBA1-CC3F-4ECB-8070-10742BFAD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432476"/>
            <a:ext cx="4732868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Se </a:t>
            </a:r>
            <a:r>
              <a:rPr lang="en-US" sz="1400" kern="0" dirty="0" err="1"/>
              <a:t>si</a:t>
            </a:r>
            <a:r>
              <a:rPr lang="en-US" sz="1400" kern="0" dirty="0"/>
              <a:t> decide di </a:t>
            </a:r>
            <a:r>
              <a:rPr lang="en-US" sz="1400" kern="0" dirty="0" err="1"/>
              <a:t>sfidare</a:t>
            </a:r>
            <a:r>
              <a:rPr lang="en-US" sz="1400" kern="0" dirty="0"/>
              <a:t> in una partita </a:t>
            </a:r>
            <a:r>
              <a:rPr lang="en-US" sz="1400" kern="0" dirty="0" err="1"/>
              <a:t>un’amico</a:t>
            </a:r>
            <a:r>
              <a:rPr lang="en-US" sz="1400" kern="0" dirty="0"/>
              <a:t>, dopo aver </a:t>
            </a:r>
            <a:r>
              <a:rPr lang="en-US" sz="1400" kern="0" dirty="0" err="1"/>
              <a:t>scelto</a:t>
            </a:r>
            <a:r>
              <a:rPr lang="en-US" sz="1400" kern="0" dirty="0"/>
              <a:t> dal menu a </a:t>
            </a:r>
            <a:r>
              <a:rPr lang="en-US" sz="1400" kern="0" dirty="0" err="1"/>
              <a:t>tendina</a:t>
            </a:r>
            <a:r>
              <a:rPr lang="en-US" sz="1400" kern="0" dirty="0"/>
              <a:t>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gli</a:t>
            </a:r>
            <a:r>
              <a:rPr lang="en-US" sz="1400" kern="0" dirty="0"/>
              <a:t> amici </a:t>
            </a:r>
            <a:r>
              <a:rPr lang="en-US" sz="1400" kern="0" dirty="0" err="1"/>
              <a:t>disponibili</a:t>
            </a:r>
            <a:r>
              <a:rPr lang="en-US" sz="1400" kern="0" dirty="0"/>
              <a:t> in quell </a:t>
            </a:r>
            <a:r>
              <a:rPr lang="en-US" sz="1400" kern="0" dirty="0" err="1"/>
              <a:t>momento</a:t>
            </a:r>
            <a:r>
              <a:rPr lang="en-US" sz="1400" kern="0" dirty="0"/>
              <a:t> (</a:t>
            </a:r>
            <a:r>
              <a:rPr lang="en-US" sz="1400" kern="0" dirty="0" err="1"/>
              <a:t>ovvero</a:t>
            </a:r>
            <a:r>
              <a:rPr lang="en-US" sz="1400" kern="0" dirty="0"/>
              <a:t> </a:t>
            </a:r>
            <a:r>
              <a:rPr lang="en-US" sz="1400" kern="0" dirty="0" err="1"/>
              <a:t>tra</a:t>
            </a:r>
            <a:r>
              <a:rPr lang="en-US" sz="1400" kern="0" dirty="0"/>
              <a:t> </a:t>
            </a:r>
            <a:r>
              <a:rPr lang="en-US" sz="1400" kern="0" dirty="0" err="1"/>
              <a:t>quelli</a:t>
            </a:r>
            <a:r>
              <a:rPr lang="en-US" sz="1400" kern="0" dirty="0"/>
              <a:t> </a:t>
            </a:r>
            <a:r>
              <a:rPr lang="en-US" sz="1400" kern="0" dirty="0" err="1"/>
              <a:t>loggati</a:t>
            </a:r>
            <a:r>
              <a:rPr lang="en-US" sz="1400" kern="0" dirty="0"/>
              <a:t>), </a:t>
            </a:r>
            <a:r>
              <a:rPr lang="en-US" sz="1400" kern="0" dirty="0" err="1"/>
              <a:t>si</a:t>
            </a:r>
            <a:r>
              <a:rPr lang="en-US" sz="1400" kern="0" dirty="0"/>
              <a:t> </a:t>
            </a:r>
            <a:r>
              <a:rPr lang="en-US" sz="1400" kern="0" dirty="0" err="1"/>
              <a:t>deve</a:t>
            </a:r>
            <a:r>
              <a:rPr lang="en-US" sz="1400" kern="0" dirty="0"/>
              <a:t> </a:t>
            </a:r>
            <a:r>
              <a:rPr lang="en-US" sz="1400" kern="0" dirty="0" err="1"/>
              <a:t>digitare</a:t>
            </a:r>
            <a:r>
              <a:rPr lang="en-US" sz="1400" kern="0" dirty="0"/>
              <a:t> il </a:t>
            </a:r>
            <a:r>
              <a:rPr lang="en-US" sz="1400" kern="0" dirty="0" err="1"/>
              <a:t>pulsante</a:t>
            </a:r>
            <a:r>
              <a:rPr lang="en-US" sz="1400" kern="0" dirty="0"/>
              <a:t> ‘INIZIA PARTITA’. In </a:t>
            </a:r>
            <a:r>
              <a:rPr lang="en-US" sz="1400" kern="0" dirty="0" err="1"/>
              <a:t>questo</a:t>
            </a:r>
            <a:r>
              <a:rPr lang="en-US" sz="1400" kern="0" dirty="0"/>
              <a:t> modo </a:t>
            </a:r>
            <a:r>
              <a:rPr lang="en-US" sz="1400" kern="0" dirty="0" err="1"/>
              <a:t>l’amico</a:t>
            </a:r>
            <a:r>
              <a:rPr lang="en-US" sz="1400" kern="0" dirty="0"/>
              <a:t> </a:t>
            </a:r>
            <a:r>
              <a:rPr lang="en-US" sz="1400" kern="0" dirty="0" err="1"/>
              <a:t>selezionato</a:t>
            </a:r>
            <a:r>
              <a:rPr lang="en-US" sz="1400" kern="0" dirty="0"/>
              <a:t> </a:t>
            </a:r>
            <a:r>
              <a:rPr lang="en-US" sz="1400" kern="0" dirty="0" err="1"/>
              <a:t>riceverà</a:t>
            </a:r>
            <a:r>
              <a:rPr lang="en-US" sz="1400" kern="0" dirty="0"/>
              <a:t> </a:t>
            </a:r>
            <a:r>
              <a:rPr lang="en-US" sz="1400" kern="0" dirty="0" err="1"/>
              <a:t>l’invito</a:t>
            </a:r>
            <a:r>
              <a:rPr lang="en-US" sz="1400" kern="0" dirty="0"/>
              <a:t> </a:t>
            </a:r>
            <a:r>
              <a:rPr lang="en-US" sz="1400" kern="0" dirty="0" err="1"/>
              <a:t>ufficiale</a:t>
            </a:r>
            <a:r>
              <a:rPr lang="en-US" sz="1400" kern="0" dirty="0"/>
              <a:t> a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 </a:t>
            </a:r>
            <a:r>
              <a:rPr lang="en-US" sz="1400" kern="0" dirty="0" err="1"/>
              <a:t>tramite</a:t>
            </a:r>
            <a:r>
              <a:rPr lang="en-US" sz="1400" kern="0" dirty="0"/>
              <a:t> una pop-up in cui è </a:t>
            </a:r>
            <a:r>
              <a:rPr lang="en-US" sz="1400" kern="0" dirty="0" err="1"/>
              <a:t>indicato</a:t>
            </a:r>
            <a:r>
              <a:rPr lang="en-US" sz="1400" kern="0" dirty="0"/>
              <a:t> il </a:t>
            </a:r>
            <a:r>
              <a:rPr lang="en-US" sz="1400" kern="0" dirty="0" err="1"/>
              <a:t>nome</a:t>
            </a:r>
            <a:r>
              <a:rPr lang="en-US" sz="1400" kern="0" dirty="0"/>
              <a:t> </a:t>
            </a:r>
            <a:r>
              <a:rPr lang="en-US" sz="1400" kern="0" dirty="0" err="1"/>
              <a:t>dell’amico</a:t>
            </a:r>
            <a:r>
              <a:rPr lang="en-US" sz="1400" kern="0" dirty="0"/>
              <a:t> da cui </a:t>
            </a:r>
            <a:r>
              <a:rPr lang="en-US" sz="1400" kern="0" dirty="0" err="1"/>
              <a:t>arriva</a:t>
            </a:r>
            <a:r>
              <a:rPr lang="en-US" sz="1400" kern="0" dirty="0"/>
              <a:t> </a:t>
            </a:r>
            <a:r>
              <a:rPr lang="en-US" sz="1400" kern="0" dirty="0" err="1"/>
              <a:t>l’invito</a:t>
            </a:r>
            <a:r>
              <a:rPr lang="en-US" sz="1400" kern="0" dirty="0"/>
              <a:t> e il </a:t>
            </a:r>
            <a:r>
              <a:rPr lang="en-US" sz="1400" kern="0" dirty="0" err="1"/>
              <a:t>pulsante</a:t>
            </a:r>
            <a:r>
              <a:rPr lang="en-US" sz="1400" kern="0" dirty="0"/>
              <a:t> per </a:t>
            </a:r>
            <a:r>
              <a:rPr lang="en-US" sz="1400" kern="0" dirty="0" err="1"/>
              <a:t>accettare</a:t>
            </a:r>
            <a:r>
              <a:rPr lang="en-US" sz="1400" kern="0" dirty="0"/>
              <a:t> la partita. 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5577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9FB61F5-805A-4B55-836F-53813CE4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28" y="135506"/>
            <a:ext cx="6851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b="1" kern="0" dirty="0"/>
              <a:t>    </a:t>
            </a:r>
            <a:r>
              <a:rPr lang="en-US" sz="4000" b="1" kern="0" dirty="0" err="1"/>
              <a:t>Inizio</a:t>
            </a:r>
            <a:r>
              <a:rPr lang="en-US" sz="4000" b="1" kern="0" dirty="0"/>
              <a:t> </a:t>
            </a:r>
            <a:r>
              <a:rPr lang="en-US" sz="4000" b="1" kern="0" dirty="0" err="1"/>
              <a:t>della</a:t>
            </a:r>
            <a:r>
              <a:rPr lang="en-US" sz="4000" b="1" kern="0" dirty="0"/>
              <a:t> partita</a:t>
            </a:r>
          </a:p>
        </p:txBody>
      </p:sp>
      <p:pic>
        <p:nvPicPr>
          <p:cNvPr id="5" name="Immagine 2">
            <a:extLst>
              <a:ext uri="{FF2B5EF4-FFF2-40B4-BE49-F238E27FC236}">
                <a16:creationId xmlns:a16="http://schemas.microsoft.com/office/drawing/2014/main" id="{1AF524A7-0CEF-4FED-A28D-98244F5F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958" y="466264"/>
            <a:ext cx="595098" cy="5864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E38402-D0FF-41DB-9EBB-18A0A33BC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29" y="1160077"/>
            <a:ext cx="2541463" cy="255024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2B18BC5-0958-44C3-85BD-3F4973BA4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160077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Per </a:t>
            </a:r>
            <a:r>
              <a:rPr lang="en-US" sz="1400" kern="0" dirty="0" err="1"/>
              <a:t>iniziare</a:t>
            </a:r>
            <a:r>
              <a:rPr lang="en-US" sz="1400" kern="0" dirty="0"/>
              <a:t> a </a:t>
            </a:r>
            <a:r>
              <a:rPr lang="en-US" sz="1400" kern="0" dirty="0" err="1"/>
              <a:t>giocare</a:t>
            </a:r>
            <a:r>
              <a:rPr lang="en-US" sz="1400" kern="0" dirty="0"/>
              <a:t> una partita, come pre-</a:t>
            </a:r>
            <a:r>
              <a:rPr lang="en-US" sz="1400" kern="0" dirty="0" err="1"/>
              <a:t>requisito</a:t>
            </a:r>
            <a:r>
              <a:rPr lang="en-US" sz="1400" kern="0" dirty="0"/>
              <a:t>, è </a:t>
            </a:r>
            <a:r>
              <a:rPr lang="en-US" sz="1400" kern="0" dirty="0" err="1"/>
              <a:t>necessario</a:t>
            </a:r>
            <a:r>
              <a:rPr lang="en-US" sz="1400" kern="0" dirty="0"/>
              <a:t> </a:t>
            </a:r>
            <a:r>
              <a:rPr lang="en-US" sz="1400" kern="0" dirty="0" err="1"/>
              <a:t>scaricare</a:t>
            </a:r>
            <a:r>
              <a:rPr lang="en-US" sz="1400" kern="0" dirty="0"/>
              <a:t> e </a:t>
            </a:r>
            <a:r>
              <a:rPr lang="en-US" sz="1400" kern="0" dirty="0" err="1"/>
              <a:t>stampare</a:t>
            </a:r>
            <a:r>
              <a:rPr lang="en-US" sz="1400" kern="0" dirty="0"/>
              <a:t> un placeholder </a:t>
            </a:r>
            <a:r>
              <a:rPr lang="en-US" sz="1400" kern="0" dirty="0" err="1"/>
              <a:t>che</a:t>
            </a:r>
            <a:r>
              <a:rPr lang="en-US" sz="1400" kern="0" dirty="0"/>
              <a:t> </a:t>
            </a:r>
            <a:r>
              <a:rPr lang="en-US" sz="1400" kern="0" dirty="0" err="1"/>
              <a:t>inquadrato</a:t>
            </a:r>
            <a:r>
              <a:rPr lang="en-US" sz="1400" kern="0" dirty="0"/>
              <a:t> dal proprio Smartphone </a:t>
            </a:r>
            <a:r>
              <a:rPr lang="en-US" sz="1400" kern="0" dirty="0" err="1"/>
              <a:t>permette</a:t>
            </a:r>
            <a:r>
              <a:rPr lang="en-US" sz="1400" kern="0" dirty="0"/>
              <a:t> la </a:t>
            </a:r>
            <a:r>
              <a:rPr lang="en-US" sz="1400" kern="0" dirty="0" err="1"/>
              <a:t>visualizzazione</a:t>
            </a:r>
            <a:r>
              <a:rPr lang="en-US" sz="1400" kern="0" dirty="0"/>
              <a:t> </a:t>
            </a:r>
            <a:r>
              <a:rPr lang="en-US" sz="1400" kern="0" dirty="0" err="1"/>
              <a:t>della</a:t>
            </a:r>
            <a:r>
              <a:rPr lang="en-US" sz="1400" kern="0" dirty="0"/>
              <a:t> </a:t>
            </a:r>
            <a:r>
              <a:rPr lang="en-US" sz="1400" kern="0" dirty="0" err="1"/>
              <a:t>realtà</a:t>
            </a:r>
            <a:r>
              <a:rPr lang="en-US" sz="1400" kern="0" dirty="0"/>
              <a:t> </a:t>
            </a:r>
            <a:r>
              <a:rPr lang="en-US" sz="1400" kern="0" dirty="0" err="1"/>
              <a:t>aumentata</a:t>
            </a:r>
            <a:r>
              <a:rPr lang="en-US" sz="1400" kern="0" dirty="0"/>
              <a:t> (VR).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Il placeholder è </a:t>
            </a:r>
            <a:r>
              <a:rPr lang="en-US" sz="1400" kern="0" dirty="0" err="1"/>
              <a:t>scaricabile</a:t>
            </a:r>
            <a:r>
              <a:rPr lang="en-US" sz="1400" kern="0" dirty="0"/>
              <a:t> dal </a:t>
            </a:r>
            <a:r>
              <a:rPr lang="en-US" sz="1400" kern="0" dirty="0" err="1"/>
              <a:t>seguente</a:t>
            </a:r>
            <a:r>
              <a:rPr lang="en-US" sz="1400" kern="0" dirty="0"/>
              <a:t> link: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b="1" kern="0" dirty="0"/>
              <a:t>https://raw.githubusercontent.com/AR-js-org/AR.js/master/data/images/hiro.png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9A3F074-EDC5-4D42-A9BD-2218A7F3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144444"/>
            <a:ext cx="5209222" cy="1948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Ora </a:t>
            </a:r>
            <a:r>
              <a:rPr lang="en-US" sz="1400" kern="0" dirty="0" err="1"/>
              <a:t>siamo</a:t>
            </a:r>
            <a:r>
              <a:rPr lang="en-US" sz="1400" kern="0" dirty="0"/>
              <a:t> </a:t>
            </a:r>
            <a:r>
              <a:rPr lang="en-US" sz="1400" kern="0" dirty="0" err="1"/>
              <a:t>pronti</a:t>
            </a:r>
            <a:r>
              <a:rPr lang="en-US" sz="1400" kern="0" dirty="0"/>
              <a:t> per </a:t>
            </a:r>
            <a:r>
              <a:rPr lang="en-US" sz="1400" kern="0" dirty="0" err="1"/>
              <a:t>iniziare</a:t>
            </a:r>
            <a:r>
              <a:rPr lang="en-US" sz="1400" kern="0" dirty="0"/>
              <a:t> la partita </a:t>
            </a:r>
            <a:r>
              <a:rPr lang="en-US" sz="1400" kern="0" dirty="0" err="1"/>
              <a:t>potendo</a:t>
            </a:r>
            <a:r>
              <a:rPr lang="en-US" sz="1400" kern="0" dirty="0"/>
              <a:t> </a:t>
            </a:r>
            <a:r>
              <a:rPr lang="en-US" sz="1400" kern="0" dirty="0" err="1"/>
              <a:t>vedere</a:t>
            </a:r>
            <a:r>
              <a:rPr lang="en-US" sz="1400" kern="0" dirty="0"/>
              <a:t> la nostra </a:t>
            </a:r>
            <a:r>
              <a:rPr lang="en-US" sz="1400" kern="0" dirty="0" err="1"/>
              <a:t>scacchiera</a:t>
            </a:r>
            <a:r>
              <a:rPr lang="en-US" sz="1400" kern="0" dirty="0"/>
              <a:t> e I nostril </a:t>
            </a:r>
            <a:r>
              <a:rPr lang="en-US" sz="1400" kern="0" dirty="0" err="1"/>
              <a:t>scacchi</a:t>
            </a:r>
            <a:r>
              <a:rPr lang="en-US" sz="1400" kern="0" dirty="0"/>
              <a:t> in VR.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r>
              <a:rPr lang="en-US" sz="1400" kern="0" dirty="0"/>
              <a:t>I </a:t>
            </a:r>
            <a:r>
              <a:rPr lang="en-US" sz="1400" kern="0" dirty="0" err="1"/>
              <a:t>pezzi</a:t>
            </a:r>
            <a:r>
              <a:rPr lang="en-US" sz="1400" kern="0" dirty="0"/>
              <a:t> </a:t>
            </a:r>
            <a:r>
              <a:rPr lang="en-US" sz="1400" kern="0" dirty="0" err="1"/>
              <a:t>possono</a:t>
            </a:r>
            <a:r>
              <a:rPr lang="en-US" sz="1400" kern="0" dirty="0"/>
              <a:t> </a:t>
            </a:r>
            <a:r>
              <a:rPr lang="en-US" sz="1400" kern="0" dirty="0" err="1"/>
              <a:t>essere</a:t>
            </a:r>
            <a:r>
              <a:rPr lang="en-US" sz="1400" kern="0" dirty="0"/>
              <a:t> </a:t>
            </a:r>
            <a:r>
              <a:rPr lang="en-US" sz="1400" kern="0" dirty="0" err="1"/>
              <a:t>mossi</a:t>
            </a:r>
            <a:r>
              <a:rPr lang="en-US" sz="1400" kern="0" dirty="0"/>
              <a:t> </a:t>
            </a:r>
            <a:r>
              <a:rPr lang="en-US" sz="1400" kern="0" dirty="0" err="1"/>
              <a:t>tramite</a:t>
            </a:r>
            <a:r>
              <a:rPr lang="en-US" sz="1400" kern="0" dirty="0"/>
              <a:t> </a:t>
            </a:r>
            <a:r>
              <a:rPr lang="en-US" sz="1400" kern="0" dirty="0" err="1"/>
              <a:t>comandi</a:t>
            </a:r>
            <a:r>
              <a:rPr lang="en-US" sz="1400" kern="0" dirty="0"/>
              <a:t> </a:t>
            </a:r>
            <a:r>
              <a:rPr lang="en-US" sz="1400" kern="0" dirty="0" err="1"/>
              <a:t>vocali</a:t>
            </a:r>
            <a:r>
              <a:rPr lang="en-US" sz="1400" kern="0" dirty="0"/>
              <a:t> </a:t>
            </a:r>
            <a:r>
              <a:rPr lang="en-US" sz="1400" kern="0" dirty="0" err="1"/>
              <a:t>seguendo</a:t>
            </a:r>
            <a:r>
              <a:rPr lang="en-US" sz="1400" kern="0" dirty="0"/>
              <a:t> </a:t>
            </a:r>
            <a:r>
              <a:rPr lang="en-US" sz="1400" kern="0" dirty="0" err="1"/>
              <a:t>naturalmente</a:t>
            </a:r>
            <a:r>
              <a:rPr lang="en-US" sz="1400" kern="0" dirty="0"/>
              <a:t> le </a:t>
            </a:r>
            <a:r>
              <a:rPr lang="en-US" sz="1400" kern="0" dirty="0" err="1"/>
              <a:t>regole</a:t>
            </a:r>
            <a:r>
              <a:rPr lang="en-US" sz="1400" kern="0" dirty="0"/>
              <a:t> del </a:t>
            </a:r>
            <a:r>
              <a:rPr lang="en-US" sz="1400" kern="0" dirty="0" err="1"/>
              <a:t>gioco</a:t>
            </a:r>
            <a:r>
              <a:rPr lang="en-US" sz="1400" kern="0" dirty="0"/>
              <a:t>.</a:t>
            </a:r>
          </a:p>
          <a:p>
            <a:pPr marL="514350" lvl="1" indent="0">
              <a:lnSpc>
                <a:spcPct val="120000"/>
              </a:lnSpc>
              <a:buFontTx/>
              <a:buNone/>
            </a:pPr>
            <a:endParaRPr lang="en-US" sz="1400" kern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E075B16-5FCB-4BE3-B070-D8DC13AE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003" y="3577234"/>
            <a:ext cx="1926546" cy="30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632</Words>
  <Application>Microsoft Office PowerPoint</Application>
  <PresentationFormat>Presentazione su schermo (4:3)</PresentationFormat>
  <Paragraphs>57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Verdana</vt:lpstr>
      <vt:lpstr>Wingdings</vt:lpstr>
      <vt:lpstr>template</vt:lpstr>
      <vt:lpstr>Custom Design</vt:lpstr>
      <vt:lpstr>BU MEDIA CONTEST</vt:lpstr>
      <vt:lpstr> Registrazione e Login  </vt:lpstr>
      <vt:lpstr>    Homepage</vt:lpstr>
      <vt:lpstr>    Start New Game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 MEDIA CONTEST</dc:title>
  <dc:creator>BOSISIO Matteo - FINCONS</dc:creator>
  <cp:lastModifiedBy>Matteo Bosisio</cp:lastModifiedBy>
  <cp:revision>25</cp:revision>
  <dcterms:created xsi:type="dcterms:W3CDTF">2021-02-01T14:09:23Z</dcterms:created>
  <dcterms:modified xsi:type="dcterms:W3CDTF">2021-06-05T09:49:46Z</dcterms:modified>
</cp:coreProperties>
</file>