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74" r:id="rId5"/>
    <p:sldId id="260" r:id="rId6"/>
    <p:sldId id="270" r:id="rId7"/>
    <p:sldId id="272" r:id="rId8"/>
    <p:sldId id="271" r:id="rId9"/>
    <p:sldId id="273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CDB"/>
    <a:srgbClr val="080808"/>
    <a:srgbClr val="231F20"/>
    <a:srgbClr val="FFFFFF"/>
    <a:srgbClr val="393939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3" autoAdjust="0"/>
    <p:restoredTop sz="94648" autoAdjust="0"/>
  </p:normalViewPr>
  <p:slideViewPr>
    <p:cSldViewPr>
      <p:cViewPr varScale="1">
        <p:scale>
          <a:sx n="62" d="100"/>
          <a:sy n="62" d="100"/>
        </p:scale>
        <p:origin x="16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D3C20B-6824-42BE-B737-014E24D0DBEC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3D85B-ED16-4185-A004-6FE232D637CA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53A79-A931-445B-A2A8-1DF84A6337F2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53A79-A931-445B-A2A8-1DF84A6337F2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4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3C20B-6824-42BE-B737-014E24D0DB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E144A-F958-423F-9EB6-B75BB6A036E3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83027-3976-4B8B-BC71-0496339DDA6F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6A0A-E1B7-4249-A3DA-799CA21E68AE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8F10E-6392-4A57-A86E-64B658F5C3E6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381A7-015D-4DC3-8814-FBC57CC87890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AD633-D770-42A6-8D87-174DF44E7413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57458-37A2-422A-ABF3-4AA08FB2AE17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7AB15-6E08-4418-9087-2F4BE3718BCC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434D-EA40-499A-A75B-2D9C5A6C8021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83B54-1699-44B3-952B-1C3A405C3A73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6B367-8CFC-4080-BCA0-680203640EFD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67417C-0E29-4508-8C64-F1395C17D457}" type="slidenum">
              <a:rPr lang="ru-RU"/>
              <a:pPr/>
              <a:t>‹N›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esoft.ml/login.html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395331"/>
            <a:ext cx="4464496" cy="431552"/>
          </a:xfrm>
          <a:noFill/>
        </p:spPr>
        <p:txBody>
          <a:bodyPr/>
          <a:lstStyle/>
          <a:p>
            <a:pPr algn="l"/>
            <a:r>
              <a:rPr lang="it-IT" sz="3000" dirty="0">
                <a:solidFill>
                  <a:schemeClr val="bg1"/>
                </a:solidFill>
                <a:latin typeface="Verdana" pitchFamily="34" charset="0"/>
              </a:rPr>
              <a:t>BU MEDIA CONTEST</a:t>
            </a:r>
            <a:endParaRPr lang="uk-UA" sz="3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238" y="1190367"/>
            <a:ext cx="2881312" cy="50323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it-IT" dirty="0" err="1">
                <a:solidFill>
                  <a:schemeClr val="bg1"/>
                </a:solidFill>
                <a:latin typeface="Verdana" pitchFamily="34" charset="0"/>
              </a:rPr>
              <a:t>Xesoft</a:t>
            </a:r>
            <a:r>
              <a:rPr lang="it-IT" dirty="0">
                <a:solidFill>
                  <a:schemeClr val="bg1"/>
                </a:solidFill>
                <a:latin typeface="Verdana" pitchFamily="34" charset="0"/>
              </a:rPr>
              <a:t> Team</a:t>
            </a:r>
            <a:endParaRPr lang="uk-UA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FC6D00-4A6E-4D00-B5F3-4BA9D5A513F7}"/>
              </a:ext>
            </a:extLst>
          </p:cNvPr>
          <p:cNvSpPr txBox="1"/>
          <p:nvPr/>
        </p:nvSpPr>
        <p:spPr>
          <a:xfrm>
            <a:off x="11963" y="6688723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/>
              <a:t>https://poweredtemplate.com/it/modello-powerpoint-sconfitta-strategica-28132/</a:t>
            </a:r>
          </a:p>
        </p:txBody>
      </p:sp>
      <p:pic>
        <p:nvPicPr>
          <p:cNvPr id="1026" name="Immagine 2">
            <a:extLst>
              <a:ext uri="{FF2B5EF4-FFF2-40B4-BE49-F238E27FC236}">
                <a16:creationId xmlns:a16="http://schemas.microsoft.com/office/drawing/2014/main" id="{04FCFB9B-C754-4DA9-AA62-DC17A472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39" y="1039145"/>
            <a:ext cx="822821" cy="80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5A429C3-B345-4A9F-86B4-A2EC0D86C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36" y="5662067"/>
            <a:ext cx="338536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200" kern="0" dirty="0">
                <a:solidFill>
                  <a:schemeClr val="bg1"/>
                </a:solidFill>
                <a:latin typeface="Verdana" pitchFamily="34" charset="0"/>
              </a:rPr>
              <a:t>Vito De Tullio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200" kern="0" dirty="0">
                <a:solidFill>
                  <a:schemeClr val="bg1"/>
                </a:solidFill>
                <a:latin typeface="Verdana" pitchFamily="34" charset="0"/>
              </a:rPr>
              <a:t>Cinzia Vismara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200" kern="0" dirty="0">
                <a:solidFill>
                  <a:schemeClr val="bg1"/>
                </a:solidFill>
                <a:latin typeface="Verdana" pitchFamily="34" charset="0"/>
              </a:rPr>
              <a:t>Dario Brambilla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200" kern="0" dirty="0">
                <a:solidFill>
                  <a:schemeClr val="bg1"/>
                </a:solidFill>
                <a:latin typeface="Verdana" pitchFamily="34" charset="0"/>
              </a:rPr>
              <a:t>Matteo Bosisio</a:t>
            </a:r>
            <a:endParaRPr lang="uk-UA" sz="1200" kern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Titolo 2">
            <a:extLst>
              <a:ext uri="{FF2B5EF4-FFF2-40B4-BE49-F238E27FC236}">
                <a16:creationId xmlns:a16="http://schemas.microsoft.com/office/drawing/2014/main" id="{4B8A0AC1-AA2D-426C-B29F-3FC832A18E4D}"/>
              </a:ext>
            </a:extLst>
          </p:cNvPr>
          <p:cNvSpPr txBox="1">
            <a:spLocks/>
          </p:cNvSpPr>
          <p:nvPr/>
        </p:nvSpPr>
        <p:spPr bwMode="auto">
          <a:xfrm>
            <a:off x="-900608" y="3224142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8080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4600" kern="0" dirty="0">
                <a:solidFill>
                  <a:schemeClr val="bg1"/>
                </a:solidFill>
              </a:rPr>
              <a:t>Guida al Gioco	 </a:t>
            </a:r>
            <a:endParaRPr lang="en-GB" sz="46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C7BCF53-C58B-46DB-9ED4-DF86FB9B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24" y="115888"/>
            <a:ext cx="7632700" cy="5080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1" dirty="0">
                <a:solidFill>
                  <a:schemeClr val="bg1"/>
                </a:solidFill>
              </a:rPr>
              <a:t> Registrazione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CFFF97-4911-47E0-8DC8-5E470A21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836712"/>
            <a:ext cx="8352928" cy="56149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Una volta </a:t>
            </a:r>
            <a:r>
              <a:rPr lang="en-US" sz="1600" dirty="0" err="1">
                <a:solidFill>
                  <a:schemeClr val="bg1"/>
                </a:solidFill>
              </a:rPr>
              <a:t>che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l’utente</a:t>
            </a:r>
            <a:r>
              <a:rPr lang="en-US" sz="1600" dirty="0">
                <a:solidFill>
                  <a:schemeClr val="bg1"/>
                </a:solidFill>
              </a:rPr>
              <a:t> ha </a:t>
            </a:r>
            <a:r>
              <a:rPr lang="en-US" sz="1600" dirty="0" err="1">
                <a:solidFill>
                  <a:schemeClr val="bg1"/>
                </a:solidFill>
              </a:rPr>
              <a:t>inserito</a:t>
            </a:r>
            <a:r>
              <a:rPr lang="en-US" sz="1600" dirty="0">
                <a:solidFill>
                  <a:schemeClr val="bg1"/>
                </a:solidFill>
              </a:rPr>
              <a:t> il link </a:t>
            </a:r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https://xesoft.ml/login.html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potrà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registrarsi</a:t>
            </a:r>
            <a:r>
              <a:rPr lang="en-US" sz="1600" dirty="0">
                <a:solidFill>
                  <a:schemeClr val="bg1"/>
                </a:solidFill>
              </a:rPr>
              <a:t> al </a:t>
            </a:r>
            <a:r>
              <a:rPr lang="en-US" sz="1600" dirty="0" err="1">
                <a:solidFill>
                  <a:schemeClr val="bg1"/>
                </a:solidFill>
              </a:rPr>
              <a:t>gioco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oppure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nel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caso</a:t>
            </a:r>
            <a:r>
              <a:rPr lang="en-US" sz="1600" dirty="0">
                <a:solidFill>
                  <a:schemeClr val="bg1"/>
                </a:solidFill>
              </a:rPr>
              <a:t> fosse </a:t>
            </a:r>
            <a:r>
              <a:rPr lang="en-US" sz="1600" dirty="0" err="1">
                <a:solidFill>
                  <a:schemeClr val="bg1"/>
                </a:solidFill>
              </a:rPr>
              <a:t>già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registrato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accedevi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direttamente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2743200" lvl="6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3F2287-51C8-45B7-B875-B8CD12222D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18" y="1363451"/>
            <a:ext cx="1374741" cy="2065549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D6EBE685-6D67-4A6E-94F2-5F958FCEFE2C}"/>
              </a:ext>
            </a:extLst>
          </p:cNvPr>
          <p:cNvSpPr/>
          <p:nvPr/>
        </p:nvSpPr>
        <p:spPr>
          <a:xfrm>
            <a:off x="7491114" y="1607545"/>
            <a:ext cx="72008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magine 2">
            <a:extLst>
              <a:ext uri="{FF2B5EF4-FFF2-40B4-BE49-F238E27FC236}">
                <a16:creationId xmlns:a16="http://schemas.microsoft.com/office/drawing/2014/main" id="{9C264BD5-6D40-412B-BF9E-775AE6C11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872"/>
            <a:ext cx="288032" cy="28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A80539-1D33-4A0C-8C65-B445EEF9028B}"/>
              </a:ext>
            </a:extLst>
          </p:cNvPr>
          <p:cNvSpPr txBox="1"/>
          <p:nvPr/>
        </p:nvSpPr>
        <p:spPr>
          <a:xfrm>
            <a:off x="251520" y="1676219"/>
            <a:ext cx="583264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Wingdings" panose="05000000000000000000" pitchFamily="2" charset="2"/>
              <a:buChar char="q"/>
            </a:pPr>
            <a:r>
              <a:rPr lang="en-US" sz="1900" b="1" dirty="0" err="1">
                <a:solidFill>
                  <a:schemeClr val="bg1"/>
                </a:solidFill>
                <a:latin typeface="+mn-lt"/>
              </a:rPr>
              <a:t>Registrazione</a:t>
            </a:r>
            <a:r>
              <a:rPr lang="en-US" sz="1900" b="1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l’utente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non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ancora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registrato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potrà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effettuare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la propria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registrazione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inserendo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un Nickname (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che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sarà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il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suo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nome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identificativo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durante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le partite,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nelle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classifiche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e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nella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chat), la propria mail e la password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d’accesso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C87536C-FE01-4619-ADDE-CC9B2CEA9984}"/>
              </a:ext>
            </a:extLst>
          </p:cNvPr>
          <p:cNvSpPr txBox="1"/>
          <p:nvPr/>
        </p:nvSpPr>
        <p:spPr>
          <a:xfrm>
            <a:off x="3199111" y="3645024"/>
            <a:ext cx="5832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1600" dirty="0">
                <a:solidFill>
                  <a:schemeClr val="bg1"/>
                </a:solidFill>
                <a:latin typeface="+mn-lt"/>
              </a:rPr>
              <a:t>Nel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caso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in cui la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registrazione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dovesse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fallire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verrà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mostrato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messaggio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errore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e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l’utente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dovrà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rimanere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sulla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pagina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di Login e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rifare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registrazione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finchè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stessa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non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sarà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terminate con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esito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positive.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CEDA92C-6D88-42AC-B2C1-258D3B300972}"/>
              </a:ext>
            </a:extLst>
          </p:cNvPr>
          <p:cNvSpPr txBox="1"/>
          <p:nvPr/>
        </p:nvSpPr>
        <p:spPr>
          <a:xfrm>
            <a:off x="622634" y="544329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sz="1600" dirty="0">
                <a:solidFill>
                  <a:schemeClr val="bg1"/>
                </a:solidFill>
                <a:latin typeface="+mn-lt"/>
              </a:rPr>
              <a:t>Nel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caso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in cui la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registrazione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dovesse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avere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esito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positivo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verrà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mostrato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messaggio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avvenuto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successo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e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l’utente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potrà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procedure con la login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utilizzando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sua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nuova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utenza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E36120B-6064-4D1F-9961-396FC95C3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296" y="4581128"/>
            <a:ext cx="1264784" cy="223232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810E36D-6FB1-4AFC-B7B8-24A6BC631420}"/>
              </a:ext>
            </a:extLst>
          </p:cNvPr>
          <p:cNvSpPr/>
          <p:nvPr/>
        </p:nvSpPr>
        <p:spPr>
          <a:xfrm>
            <a:off x="6915050" y="4841429"/>
            <a:ext cx="1872208" cy="353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68AD2A82-3B13-4DA7-B5E1-B51FA1DD1B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41" y="3055697"/>
            <a:ext cx="1311823" cy="2204864"/>
          </a:xfrm>
          <a:prstGeom prst="rect">
            <a:avLst/>
          </a:prstGeom>
        </p:spPr>
      </p:pic>
      <p:sp>
        <p:nvSpPr>
          <p:cNvPr id="25" name="Ovale 24">
            <a:extLst>
              <a:ext uri="{FF2B5EF4-FFF2-40B4-BE49-F238E27FC236}">
                <a16:creationId xmlns:a16="http://schemas.microsoft.com/office/drawing/2014/main" id="{DBDFC3BD-A817-42CA-8E18-C334F1E4421D}"/>
              </a:ext>
            </a:extLst>
          </p:cNvPr>
          <p:cNvSpPr/>
          <p:nvPr/>
        </p:nvSpPr>
        <p:spPr>
          <a:xfrm>
            <a:off x="622634" y="3531508"/>
            <a:ext cx="1872208" cy="353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C7BCF53-C58B-46DB-9ED4-DF86FB9B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24" y="115888"/>
            <a:ext cx="7632700" cy="5080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1" dirty="0">
                <a:solidFill>
                  <a:schemeClr val="bg1"/>
                </a:solidFill>
              </a:rPr>
              <a:t>Login	 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CFFF97-4911-47E0-8DC8-5E470A21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836712"/>
            <a:ext cx="8352928" cy="56149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Una volta </a:t>
            </a:r>
            <a:r>
              <a:rPr lang="en-US" sz="1600" dirty="0" err="1">
                <a:solidFill>
                  <a:schemeClr val="bg1"/>
                </a:solidFill>
              </a:rPr>
              <a:t>che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l’utente</a:t>
            </a:r>
            <a:r>
              <a:rPr lang="en-US" sz="1600" dirty="0">
                <a:solidFill>
                  <a:schemeClr val="bg1"/>
                </a:solidFill>
              </a:rPr>
              <a:t> ha </a:t>
            </a:r>
            <a:r>
              <a:rPr lang="en-US" sz="1600" dirty="0" err="1">
                <a:solidFill>
                  <a:schemeClr val="bg1"/>
                </a:solidFill>
              </a:rPr>
              <a:t>portato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termine</a:t>
            </a:r>
            <a:r>
              <a:rPr lang="en-US" sz="1600" dirty="0">
                <a:solidFill>
                  <a:schemeClr val="bg1"/>
                </a:solidFill>
              </a:rPr>
              <a:t> con </a:t>
            </a:r>
            <a:r>
              <a:rPr lang="en-US" sz="1600" dirty="0" err="1">
                <a:solidFill>
                  <a:schemeClr val="bg1"/>
                </a:solidFill>
              </a:rPr>
              <a:t>successo</a:t>
            </a:r>
            <a:r>
              <a:rPr lang="en-US" sz="1600" dirty="0">
                <a:solidFill>
                  <a:schemeClr val="bg1"/>
                </a:solidFill>
              </a:rPr>
              <a:t> la </a:t>
            </a:r>
            <a:r>
              <a:rPr lang="en-US" sz="1600" dirty="0" err="1">
                <a:solidFill>
                  <a:schemeClr val="bg1"/>
                </a:solidFill>
              </a:rPr>
              <a:t>registrazione</a:t>
            </a:r>
            <a:r>
              <a:rPr lang="en-US" sz="1600" dirty="0">
                <a:solidFill>
                  <a:schemeClr val="bg1"/>
                </a:solidFill>
              </a:rPr>
              <a:t> e decide di </a:t>
            </a:r>
            <a:r>
              <a:rPr lang="en-US" sz="1600" dirty="0" err="1">
                <a:solidFill>
                  <a:schemeClr val="bg1"/>
                </a:solidFill>
              </a:rPr>
              <a:t>effettuare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l’accesso</a:t>
            </a:r>
            <a:r>
              <a:rPr lang="en-US" sz="1600" dirty="0">
                <a:solidFill>
                  <a:schemeClr val="bg1"/>
                </a:solidFill>
              </a:rPr>
              <a:t> al </a:t>
            </a:r>
            <a:r>
              <a:rPr lang="en-US" sz="1600" dirty="0" err="1">
                <a:solidFill>
                  <a:schemeClr val="bg1"/>
                </a:solidFill>
              </a:rPr>
              <a:t>gioco</a:t>
            </a:r>
            <a:r>
              <a:rPr lang="en-US" sz="1600" dirty="0">
                <a:solidFill>
                  <a:schemeClr val="bg1"/>
                </a:solidFill>
              </a:rPr>
              <a:t> lo </a:t>
            </a:r>
            <a:r>
              <a:rPr lang="en-US" sz="1600" dirty="0" err="1">
                <a:solidFill>
                  <a:schemeClr val="bg1"/>
                </a:solidFill>
              </a:rPr>
              <a:t>potrà</a:t>
            </a:r>
            <a:r>
              <a:rPr lang="en-US" sz="1600" dirty="0">
                <a:solidFill>
                  <a:schemeClr val="bg1"/>
                </a:solidFill>
              </a:rPr>
              <a:t> fare </a:t>
            </a:r>
            <a:r>
              <a:rPr lang="en-US" sz="1600" dirty="0" err="1">
                <a:solidFill>
                  <a:schemeClr val="bg1"/>
                </a:solidFill>
              </a:rPr>
              <a:t>tramite</a:t>
            </a:r>
            <a:r>
              <a:rPr lang="en-US" sz="1600" dirty="0">
                <a:solidFill>
                  <a:schemeClr val="bg1"/>
                </a:solidFill>
              </a:rPr>
              <a:t> la </a:t>
            </a:r>
            <a:r>
              <a:rPr lang="en-US" sz="1600" dirty="0" err="1">
                <a:solidFill>
                  <a:schemeClr val="bg1"/>
                </a:solidFill>
              </a:rPr>
              <a:t>sezione</a:t>
            </a:r>
            <a:r>
              <a:rPr lang="en-US" sz="1600" dirty="0">
                <a:solidFill>
                  <a:schemeClr val="bg1"/>
                </a:solidFill>
              </a:rPr>
              <a:t> ‘</a:t>
            </a:r>
            <a:r>
              <a:rPr lang="en-US" sz="1600" dirty="0" err="1">
                <a:solidFill>
                  <a:schemeClr val="bg1"/>
                </a:solidFill>
              </a:rPr>
              <a:t>Accedi</a:t>
            </a:r>
            <a:r>
              <a:rPr lang="en-US" sz="1600" dirty="0">
                <a:solidFill>
                  <a:schemeClr val="bg1"/>
                </a:solidFill>
              </a:rPr>
              <a:t>’.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 err="1">
                <a:solidFill>
                  <a:schemeClr val="bg1"/>
                </a:solidFill>
              </a:rPr>
              <a:t>Accedi</a:t>
            </a:r>
            <a:r>
              <a:rPr lang="en-US" sz="1900" b="1" dirty="0">
                <a:solidFill>
                  <a:schemeClr val="bg1"/>
                </a:solidFill>
              </a:rPr>
              <a:t> ok: </a:t>
            </a:r>
            <a:r>
              <a:rPr lang="en-US" sz="1600" dirty="0" err="1">
                <a:solidFill>
                  <a:schemeClr val="bg1"/>
                </a:solidFill>
              </a:rPr>
              <a:t>l’utente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potrà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accedere</a:t>
            </a:r>
            <a:r>
              <a:rPr lang="en-US" sz="1600" dirty="0">
                <a:solidFill>
                  <a:schemeClr val="bg1"/>
                </a:solidFill>
              </a:rPr>
              <a:t> al </a:t>
            </a:r>
            <a:r>
              <a:rPr lang="en-US" sz="1600" dirty="0" err="1">
                <a:solidFill>
                  <a:schemeClr val="bg1"/>
                </a:solidFill>
              </a:rPr>
              <a:t>gioco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inserendo</a:t>
            </a:r>
            <a:r>
              <a:rPr lang="en-US" sz="1600" dirty="0">
                <a:solidFill>
                  <a:schemeClr val="bg1"/>
                </a:solidFill>
              </a:rPr>
              <a:t> la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mail e la Password </a:t>
            </a:r>
            <a:r>
              <a:rPr lang="en-US" sz="1600" dirty="0" err="1">
                <a:solidFill>
                  <a:schemeClr val="bg1"/>
                </a:solidFill>
              </a:rPr>
              <a:t>scelte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fase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Registrazione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Nel </a:t>
            </a:r>
            <a:r>
              <a:rPr lang="en-US" sz="1600" dirty="0" err="1">
                <a:solidFill>
                  <a:schemeClr val="bg1"/>
                </a:solidFill>
              </a:rPr>
              <a:t>momento</a:t>
            </a:r>
            <a:r>
              <a:rPr lang="en-US" sz="1600" dirty="0">
                <a:solidFill>
                  <a:schemeClr val="bg1"/>
                </a:solidFill>
              </a:rPr>
              <a:t> in cui </a:t>
            </a:r>
            <a:r>
              <a:rPr lang="en-US" sz="1600" dirty="0" err="1">
                <a:solidFill>
                  <a:schemeClr val="bg1"/>
                </a:solidFill>
              </a:rPr>
              <a:t>l’accesso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sarà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consentito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seguito</a:t>
            </a:r>
            <a:r>
              <a:rPr lang="en-US" sz="1600" dirty="0">
                <a:solidFill>
                  <a:schemeClr val="bg1"/>
                </a:solidFill>
              </a:rPr>
              <a:t> al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  <a:r>
              <a:rPr lang="en-US" sz="1600" dirty="0" err="1">
                <a:solidFill>
                  <a:schemeClr val="bg1"/>
                </a:solidFill>
              </a:rPr>
              <a:t>corretto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inserimento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richiesti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l’utente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sarà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indirizzato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  <a:r>
              <a:rPr lang="en-US" sz="1600" dirty="0" err="1">
                <a:solidFill>
                  <a:schemeClr val="bg1"/>
                </a:solidFill>
              </a:rPr>
              <a:t>alla</a:t>
            </a:r>
            <a:r>
              <a:rPr lang="en-US" sz="1600" dirty="0">
                <a:solidFill>
                  <a:schemeClr val="bg1"/>
                </a:solidFill>
              </a:rPr>
              <a:t> home del </a:t>
            </a:r>
            <a:r>
              <a:rPr lang="en-US" sz="1600" dirty="0" err="1">
                <a:solidFill>
                  <a:schemeClr val="bg1"/>
                </a:solidFill>
              </a:rPr>
              <a:t>gioco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 err="1">
                <a:solidFill>
                  <a:schemeClr val="bg1"/>
                </a:solidFill>
              </a:rPr>
              <a:t>Accedi</a:t>
            </a:r>
            <a:r>
              <a:rPr lang="en-US" sz="1900" b="1" dirty="0">
                <a:solidFill>
                  <a:schemeClr val="bg1"/>
                </a:solidFill>
              </a:rPr>
              <a:t> ko: </a:t>
            </a:r>
            <a:r>
              <a:rPr lang="en-US" sz="1600" dirty="0">
                <a:solidFill>
                  <a:schemeClr val="bg1"/>
                </a:solidFill>
              </a:rPr>
              <a:t>se </a:t>
            </a:r>
            <a:r>
              <a:rPr lang="en-US" sz="1600" dirty="0" err="1">
                <a:solidFill>
                  <a:schemeClr val="bg1"/>
                </a:solidFill>
              </a:rPr>
              <a:t>l’utente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inserisce</a:t>
            </a:r>
            <a:r>
              <a:rPr lang="en-US" sz="1600" dirty="0">
                <a:solidFill>
                  <a:schemeClr val="bg1"/>
                </a:solidFill>
              </a:rPr>
              <a:t> email e/o password </a:t>
            </a:r>
            <a:r>
              <a:rPr lang="en-US" sz="1600" dirty="0" err="1">
                <a:solidFill>
                  <a:schemeClr val="bg1"/>
                </a:solidFill>
              </a:rPr>
              <a:t>errate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verrà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proposto</a:t>
            </a:r>
            <a:r>
              <a:rPr lang="en-US" sz="1600" dirty="0">
                <a:solidFill>
                  <a:schemeClr val="bg1"/>
                </a:solidFill>
              </a:rPr>
              <a:t> un </a:t>
            </a:r>
            <a:r>
              <a:rPr lang="en-US" sz="1600" dirty="0" err="1">
                <a:solidFill>
                  <a:schemeClr val="bg1"/>
                </a:solidFill>
              </a:rPr>
              <a:t>messaggio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errore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sarà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necessario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inserire</a:t>
            </a:r>
            <a:r>
              <a:rPr lang="en-US" sz="1600" dirty="0">
                <a:solidFill>
                  <a:schemeClr val="bg1"/>
                </a:solidFill>
              </a:rPr>
              <a:t> I </a:t>
            </a:r>
            <a:r>
              <a:rPr lang="en-US" sz="1600" dirty="0" err="1">
                <a:solidFill>
                  <a:schemeClr val="bg1"/>
                </a:solidFill>
              </a:rPr>
              <a:t>dati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corretti</a:t>
            </a:r>
            <a:r>
              <a:rPr lang="en-US" sz="1600" dirty="0">
                <a:solidFill>
                  <a:schemeClr val="bg1"/>
                </a:solidFill>
              </a:rPr>
              <a:t> per </a:t>
            </a:r>
            <a:r>
              <a:rPr lang="en-US" sz="1600" dirty="0" err="1">
                <a:solidFill>
                  <a:schemeClr val="bg1"/>
                </a:solidFill>
              </a:rPr>
              <a:t>poter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accedere</a:t>
            </a:r>
            <a:r>
              <a:rPr lang="en-US" sz="1600" dirty="0">
                <a:solidFill>
                  <a:schemeClr val="bg1"/>
                </a:solidFill>
              </a:rPr>
              <a:t> ed </a:t>
            </a:r>
            <a:r>
              <a:rPr lang="en-US" sz="1600" dirty="0" err="1">
                <a:solidFill>
                  <a:schemeClr val="bg1"/>
                </a:solidFill>
              </a:rPr>
              <a:t>essere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indirizzati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homepage.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275ABDE4-E095-428E-ADEE-2FC9F79FE5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2776"/>
            <a:ext cx="1440160" cy="2442826"/>
          </a:xfr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F7ED6F92-0F6E-432A-8AAD-C8A6FED798A4}"/>
              </a:ext>
            </a:extLst>
          </p:cNvPr>
          <p:cNvSpPr/>
          <p:nvPr/>
        </p:nvSpPr>
        <p:spPr>
          <a:xfrm>
            <a:off x="7020272" y="1700808"/>
            <a:ext cx="72008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magine 2">
            <a:extLst>
              <a:ext uri="{FF2B5EF4-FFF2-40B4-BE49-F238E27FC236}">
                <a16:creationId xmlns:a16="http://schemas.microsoft.com/office/drawing/2014/main" id="{9C264BD5-6D40-412B-BF9E-775AE6C11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872"/>
            <a:ext cx="288032" cy="28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B7B0F95-E290-44D0-B029-634BEEDAA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460" y="4075435"/>
            <a:ext cx="1497767" cy="2664296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72066615-A100-4338-8C5E-18F85FD72553}"/>
              </a:ext>
            </a:extLst>
          </p:cNvPr>
          <p:cNvSpPr/>
          <p:nvPr/>
        </p:nvSpPr>
        <p:spPr>
          <a:xfrm>
            <a:off x="6732239" y="4435159"/>
            <a:ext cx="1872208" cy="3538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728" y="135506"/>
            <a:ext cx="6851650" cy="1143000"/>
          </a:xfrm>
        </p:spPr>
        <p:txBody>
          <a:bodyPr wrap="square" anchor="ctr">
            <a:normAutofit/>
          </a:bodyPr>
          <a:lstStyle/>
          <a:p>
            <a:r>
              <a:rPr lang="en-US" sz="4000" b="1" dirty="0"/>
              <a:t>    Homepage</a:t>
            </a:r>
          </a:p>
        </p:txBody>
      </p:sp>
      <p:pic>
        <p:nvPicPr>
          <p:cNvPr id="11" name="Immagine 2">
            <a:extLst>
              <a:ext uri="{FF2B5EF4-FFF2-40B4-BE49-F238E27FC236}">
                <a16:creationId xmlns:a16="http://schemas.microsoft.com/office/drawing/2014/main" id="{0A172FD8-037A-47CC-AC25-CE55BE49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958" y="466264"/>
            <a:ext cx="595098" cy="586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5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48467" y="1268760"/>
            <a:ext cx="4978896" cy="4525963"/>
          </a:xfrm>
        </p:spPr>
        <p:txBody>
          <a:bodyPr wrap="square" anchor="t">
            <a:noAutofit/>
          </a:bodyPr>
          <a:lstStyle/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Dopo aver </a:t>
            </a:r>
            <a:r>
              <a:rPr lang="en-US" sz="1400" dirty="0" err="1">
                <a:ea typeface="+mn-ea"/>
                <a:cs typeface="+mn-cs"/>
              </a:rPr>
              <a:t>iserito</a:t>
            </a:r>
            <a:r>
              <a:rPr lang="en-US" sz="1400" dirty="0">
                <a:ea typeface="+mn-ea"/>
                <a:cs typeface="+mn-cs"/>
              </a:rPr>
              <a:t> le </a:t>
            </a:r>
            <a:r>
              <a:rPr lang="en-US" sz="1400" dirty="0" err="1">
                <a:ea typeface="+mn-ea"/>
                <a:cs typeface="+mn-cs"/>
              </a:rPr>
              <a:t>proprie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credenziali</a:t>
            </a:r>
            <a:r>
              <a:rPr lang="en-US" sz="1400" dirty="0">
                <a:ea typeface="+mn-ea"/>
                <a:cs typeface="+mn-cs"/>
              </a:rPr>
              <a:t> e </a:t>
            </a:r>
            <a:r>
              <a:rPr lang="en-US" sz="1400" dirty="0" err="1">
                <a:ea typeface="+mn-ea"/>
                <a:cs typeface="+mn-cs"/>
              </a:rPr>
              <a:t>digitato</a:t>
            </a:r>
            <a:r>
              <a:rPr lang="en-US" sz="1400" dirty="0">
                <a:ea typeface="+mn-ea"/>
                <a:cs typeface="+mn-cs"/>
              </a:rPr>
              <a:t> il </a:t>
            </a:r>
            <a:r>
              <a:rPr lang="en-US" sz="1400" dirty="0" err="1">
                <a:ea typeface="+mn-ea"/>
                <a:cs typeface="+mn-cs"/>
              </a:rPr>
              <a:t>pulante</a:t>
            </a:r>
            <a:r>
              <a:rPr lang="en-US" sz="1400" dirty="0">
                <a:ea typeface="+mn-ea"/>
                <a:cs typeface="+mn-cs"/>
              </a:rPr>
              <a:t> ‘</a:t>
            </a:r>
            <a:r>
              <a:rPr lang="en-US" sz="1400" dirty="0" err="1">
                <a:ea typeface="+mn-ea"/>
                <a:cs typeface="+mn-cs"/>
              </a:rPr>
              <a:t>Accedi</a:t>
            </a:r>
            <a:r>
              <a:rPr lang="en-US" sz="1400" dirty="0">
                <a:ea typeface="+mn-ea"/>
                <a:cs typeface="+mn-cs"/>
              </a:rPr>
              <a:t>’, </a:t>
            </a:r>
            <a:r>
              <a:rPr lang="en-US" sz="1400" dirty="0" err="1">
                <a:ea typeface="+mn-ea"/>
                <a:cs typeface="+mn-cs"/>
              </a:rPr>
              <a:t>l’utente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entrerà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nella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sua</a:t>
            </a:r>
            <a:r>
              <a:rPr lang="en-US" sz="1400" dirty="0">
                <a:ea typeface="+mn-ea"/>
                <a:cs typeface="+mn-cs"/>
              </a:rPr>
              <a:t> Homepage </a:t>
            </a:r>
            <a:r>
              <a:rPr lang="en-US" sz="1400" dirty="0" err="1">
                <a:ea typeface="+mn-ea"/>
                <a:cs typeface="+mn-cs"/>
              </a:rPr>
              <a:t>che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vedrà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suddivisa</a:t>
            </a:r>
            <a:r>
              <a:rPr lang="en-US" sz="1400" dirty="0">
                <a:ea typeface="+mn-ea"/>
                <a:cs typeface="+mn-cs"/>
              </a:rPr>
              <a:t> in due box:</a:t>
            </a:r>
          </a:p>
          <a:p>
            <a:pPr marL="514350" lvl="1" indent="0">
              <a:lnSpc>
                <a:spcPct val="120000"/>
              </a:lnSpc>
              <a:buNone/>
            </a:pPr>
            <a:endParaRPr lang="en-US" sz="1400" dirty="0">
              <a:ea typeface="+mn-ea"/>
              <a:cs typeface="+mn-cs"/>
            </a:endParaRP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1. Nella prima è </a:t>
            </a:r>
            <a:r>
              <a:rPr lang="en-US" sz="1400" dirty="0" err="1">
                <a:ea typeface="+mn-ea"/>
                <a:cs typeface="+mn-cs"/>
              </a:rPr>
              <a:t>visualizzato</a:t>
            </a:r>
            <a:r>
              <a:rPr lang="en-US" sz="1400" dirty="0">
                <a:ea typeface="+mn-ea"/>
                <a:cs typeface="+mn-cs"/>
              </a:rPr>
              <a:t> lo score del </a:t>
            </a:r>
            <a:r>
              <a:rPr lang="en-US" sz="1400" dirty="0" err="1">
                <a:ea typeface="+mn-ea"/>
                <a:cs typeface="+mn-cs"/>
              </a:rPr>
              <a:t>giocatore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ovvero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sono</a:t>
            </a:r>
            <a:r>
              <a:rPr lang="en-US" sz="1400" dirty="0">
                <a:ea typeface="+mn-ea"/>
                <a:cs typeface="+mn-cs"/>
              </a:rPr>
              <a:t> indicate le sue </a:t>
            </a:r>
            <a:r>
              <a:rPr lang="en-US" sz="1400" dirty="0" err="1">
                <a:ea typeface="+mn-ea"/>
                <a:cs typeface="+mn-cs"/>
              </a:rPr>
              <a:t>statistiche</a:t>
            </a:r>
            <a:r>
              <a:rPr lang="en-US" sz="1400" dirty="0">
                <a:ea typeface="+mn-ea"/>
                <a:cs typeface="+mn-cs"/>
              </a:rPr>
              <a:t> con il </a:t>
            </a:r>
            <a:r>
              <a:rPr lang="en-US" sz="1400" dirty="0" err="1">
                <a:ea typeface="+mn-ea"/>
                <a:cs typeface="+mn-cs"/>
              </a:rPr>
              <a:t>conteggio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delle</a:t>
            </a:r>
            <a:r>
              <a:rPr lang="en-US" sz="1400" dirty="0">
                <a:ea typeface="+mn-ea"/>
                <a:cs typeface="+mn-cs"/>
              </a:rPr>
              <a:t> partite </a:t>
            </a:r>
            <a:r>
              <a:rPr lang="en-US" sz="1400" dirty="0" err="1">
                <a:ea typeface="+mn-ea"/>
                <a:cs typeface="+mn-cs"/>
              </a:rPr>
              <a:t>suddiviso</a:t>
            </a:r>
            <a:r>
              <a:rPr lang="en-US" sz="1400" dirty="0">
                <a:ea typeface="+mn-ea"/>
                <a:cs typeface="+mn-cs"/>
              </a:rPr>
              <a:t> in </a:t>
            </a:r>
            <a:r>
              <a:rPr lang="en-US" sz="1400" dirty="0" err="1">
                <a:ea typeface="+mn-ea"/>
                <a:cs typeface="+mn-cs"/>
              </a:rPr>
              <a:t>vittorie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sconfitte</a:t>
            </a:r>
            <a:r>
              <a:rPr lang="en-US" sz="1400" dirty="0">
                <a:ea typeface="+mn-ea"/>
                <a:cs typeface="+mn-cs"/>
              </a:rPr>
              <a:t> e </a:t>
            </a:r>
            <a:r>
              <a:rPr lang="en-US" sz="1400" dirty="0" err="1">
                <a:ea typeface="+mn-ea"/>
                <a:cs typeface="+mn-cs"/>
              </a:rPr>
              <a:t>pareggi</a:t>
            </a:r>
            <a:r>
              <a:rPr lang="en-US" sz="1400" dirty="0">
                <a:ea typeface="+mn-ea"/>
                <a:cs typeface="+mn-cs"/>
              </a:rPr>
              <a:t>.</a:t>
            </a: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 err="1">
                <a:ea typeface="+mn-ea"/>
                <a:cs typeface="+mn-cs"/>
              </a:rPr>
              <a:t>Sarà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inoltre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presente</a:t>
            </a:r>
            <a:r>
              <a:rPr lang="en-US" sz="1400" dirty="0">
                <a:ea typeface="+mn-ea"/>
                <a:cs typeface="+mn-cs"/>
              </a:rPr>
              <a:t> un link per </a:t>
            </a:r>
            <a:r>
              <a:rPr lang="en-US" sz="1400" dirty="0" err="1">
                <a:ea typeface="+mn-ea"/>
                <a:cs typeface="+mn-cs"/>
              </a:rPr>
              <a:t>scaricare</a:t>
            </a:r>
            <a:r>
              <a:rPr lang="en-US" sz="1400" dirty="0">
                <a:ea typeface="+mn-ea"/>
                <a:cs typeface="+mn-cs"/>
              </a:rPr>
              <a:t> la </a:t>
            </a:r>
            <a:r>
              <a:rPr lang="en-US" sz="1400" dirty="0" err="1">
                <a:ea typeface="+mn-ea"/>
                <a:cs typeface="+mn-cs"/>
              </a:rPr>
              <a:t>guida</a:t>
            </a:r>
            <a:r>
              <a:rPr lang="en-US" sz="1400" dirty="0">
                <a:ea typeface="+mn-ea"/>
                <a:cs typeface="+mn-cs"/>
              </a:rPr>
              <a:t> al </a:t>
            </a:r>
            <a:r>
              <a:rPr lang="en-US" sz="1400" dirty="0" err="1">
                <a:ea typeface="+mn-ea"/>
                <a:cs typeface="+mn-cs"/>
              </a:rPr>
              <a:t>gioco</a:t>
            </a:r>
            <a:r>
              <a:rPr lang="en-US" sz="1400" dirty="0">
                <a:ea typeface="+mn-ea"/>
                <a:cs typeface="+mn-cs"/>
              </a:rPr>
              <a:t> in </a:t>
            </a:r>
            <a:r>
              <a:rPr lang="en-US" sz="1400" dirty="0" err="1">
                <a:ea typeface="+mn-ea"/>
                <a:cs typeface="+mn-cs"/>
              </a:rPr>
              <a:t>versione</a:t>
            </a:r>
            <a:r>
              <a:rPr lang="en-US" sz="1400" dirty="0">
                <a:ea typeface="+mn-ea"/>
                <a:cs typeface="+mn-cs"/>
              </a:rPr>
              <a:t> PDF. </a:t>
            </a:r>
          </a:p>
          <a:p>
            <a:pPr marL="514350" lvl="1" indent="0">
              <a:lnSpc>
                <a:spcPct val="120000"/>
              </a:lnSpc>
              <a:buNone/>
            </a:pPr>
            <a:endParaRPr lang="en-US" sz="1400" dirty="0">
              <a:ea typeface="+mn-ea"/>
              <a:cs typeface="+mn-cs"/>
            </a:endParaRP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2. La </a:t>
            </a:r>
            <a:r>
              <a:rPr lang="en-US" sz="1400" dirty="0" err="1">
                <a:ea typeface="+mn-ea"/>
                <a:cs typeface="+mn-cs"/>
              </a:rPr>
              <a:t>seconda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consente</a:t>
            </a:r>
            <a:r>
              <a:rPr lang="en-US" sz="1400" dirty="0">
                <a:ea typeface="+mn-ea"/>
                <a:cs typeface="+mn-cs"/>
              </a:rPr>
              <a:t> di </a:t>
            </a:r>
            <a:r>
              <a:rPr lang="en-US" sz="1400" dirty="0" err="1">
                <a:ea typeface="+mn-ea"/>
                <a:cs typeface="+mn-cs"/>
              </a:rPr>
              <a:t>inizare</a:t>
            </a:r>
            <a:r>
              <a:rPr lang="en-US" sz="1400" dirty="0">
                <a:ea typeface="+mn-ea"/>
                <a:cs typeface="+mn-cs"/>
              </a:rPr>
              <a:t> una </a:t>
            </a:r>
            <a:r>
              <a:rPr lang="en-US" sz="1400" dirty="0" err="1">
                <a:ea typeface="+mn-ea"/>
                <a:cs typeface="+mn-cs"/>
              </a:rPr>
              <a:t>nuova</a:t>
            </a:r>
            <a:r>
              <a:rPr lang="en-US" sz="1400" dirty="0">
                <a:ea typeface="+mn-ea"/>
                <a:cs typeface="+mn-cs"/>
              </a:rPr>
              <a:t> partita </a:t>
            </a:r>
            <a:r>
              <a:rPr lang="en-US" sz="1400" dirty="0" err="1">
                <a:ea typeface="+mn-ea"/>
                <a:cs typeface="+mn-cs"/>
              </a:rPr>
              <a:t>potendo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scegliere</a:t>
            </a:r>
            <a:r>
              <a:rPr lang="en-US" sz="1400" dirty="0">
                <a:ea typeface="+mn-ea"/>
                <a:cs typeface="+mn-cs"/>
              </a:rPr>
              <a:t> il </a:t>
            </a:r>
            <a:r>
              <a:rPr lang="en-US" sz="1400" dirty="0" err="1">
                <a:ea typeface="+mn-ea"/>
                <a:cs typeface="+mn-cs"/>
              </a:rPr>
              <a:t>colore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dei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pezzi</a:t>
            </a:r>
            <a:r>
              <a:rPr lang="en-US" sz="1400" dirty="0">
                <a:ea typeface="+mn-ea"/>
                <a:cs typeface="+mn-cs"/>
              </a:rPr>
              <a:t> con cui </a:t>
            </a:r>
            <a:r>
              <a:rPr lang="en-US" sz="1400" dirty="0" err="1">
                <a:ea typeface="+mn-ea"/>
                <a:cs typeface="+mn-cs"/>
              </a:rPr>
              <a:t>giocare</a:t>
            </a:r>
            <a:r>
              <a:rPr lang="en-US" sz="1400" dirty="0">
                <a:ea typeface="+mn-ea"/>
                <a:cs typeface="+mn-cs"/>
              </a:rPr>
              <a:t> (‘</a:t>
            </a:r>
            <a:r>
              <a:rPr lang="en-US" sz="1400" dirty="0" err="1">
                <a:ea typeface="+mn-ea"/>
                <a:cs typeface="+mn-cs"/>
              </a:rPr>
              <a:t>bianco</a:t>
            </a:r>
            <a:r>
              <a:rPr lang="en-US" sz="1400" dirty="0">
                <a:ea typeface="+mn-ea"/>
                <a:cs typeface="+mn-cs"/>
              </a:rPr>
              <a:t>’ o ‘</a:t>
            </a:r>
            <a:r>
              <a:rPr lang="en-US" sz="1400" dirty="0" err="1">
                <a:ea typeface="+mn-ea"/>
                <a:cs typeface="+mn-cs"/>
              </a:rPr>
              <a:t>nero</a:t>
            </a:r>
            <a:r>
              <a:rPr lang="en-US" sz="1400" dirty="0">
                <a:ea typeface="+mn-ea"/>
                <a:cs typeface="+mn-cs"/>
              </a:rPr>
              <a:t>’) e </a:t>
            </a:r>
            <a:r>
              <a:rPr lang="en-US" sz="1400" dirty="0" err="1">
                <a:ea typeface="+mn-ea"/>
                <a:cs typeface="+mn-cs"/>
              </a:rPr>
              <a:t>potendo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scegliere</a:t>
            </a:r>
            <a:r>
              <a:rPr lang="en-US" sz="1400" dirty="0">
                <a:ea typeface="+mn-ea"/>
                <a:cs typeface="+mn-cs"/>
              </a:rPr>
              <a:t> di </a:t>
            </a:r>
            <a:r>
              <a:rPr lang="en-US" sz="1400" dirty="0" err="1">
                <a:ea typeface="+mn-ea"/>
                <a:cs typeface="+mn-cs"/>
              </a:rPr>
              <a:t>sfidare</a:t>
            </a:r>
            <a:r>
              <a:rPr lang="en-US" sz="1400" dirty="0">
                <a:ea typeface="+mn-ea"/>
                <a:cs typeface="+mn-cs"/>
              </a:rPr>
              <a:t> il Computer (CPU) o un </a:t>
            </a:r>
            <a:r>
              <a:rPr lang="en-US" sz="1400" dirty="0" err="1">
                <a:ea typeface="+mn-ea"/>
                <a:cs typeface="+mn-cs"/>
              </a:rPr>
              <a:t>giocatore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reale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tra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gli</a:t>
            </a:r>
            <a:r>
              <a:rPr lang="en-US" sz="1400" dirty="0">
                <a:ea typeface="+mn-ea"/>
                <a:cs typeface="+mn-cs"/>
              </a:rPr>
              <a:t> amici </a:t>
            </a:r>
            <a:r>
              <a:rPr lang="en-US" sz="1400" dirty="0" err="1">
                <a:ea typeface="+mn-ea"/>
                <a:cs typeface="+mn-cs"/>
              </a:rPr>
              <a:t>proposti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nel</a:t>
            </a:r>
            <a:r>
              <a:rPr lang="en-US" sz="1400" dirty="0">
                <a:ea typeface="+mn-ea"/>
                <a:cs typeface="+mn-cs"/>
              </a:rPr>
              <a:t> menu a </a:t>
            </a:r>
            <a:r>
              <a:rPr lang="en-US" sz="1400" dirty="0" err="1">
                <a:ea typeface="+mn-ea"/>
                <a:cs typeface="+mn-cs"/>
              </a:rPr>
              <a:t>tendina</a:t>
            </a:r>
            <a:r>
              <a:rPr lang="en-US" sz="1400" dirty="0">
                <a:ea typeface="+mn-ea"/>
                <a:cs typeface="+mn-cs"/>
              </a:rPr>
              <a:t>.</a:t>
            </a: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É, </a:t>
            </a:r>
            <a:r>
              <a:rPr lang="en-US" sz="1400" dirty="0" err="1">
                <a:ea typeface="+mn-ea"/>
                <a:cs typeface="+mn-cs"/>
              </a:rPr>
              <a:t>inoltre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prevista</a:t>
            </a:r>
            <a:r>
              <a:rPr lang="en-US" sz="1400" dirty="0">
                <a:ea typeface="+mn-ea"/>
                <a:cs typeface="+mn-cs"/>
              </a:rPr>
              <a:t> una Chat con la quale </a:t>
            </a:r>
            <a:r>
              <a:rPr lang="en-US" sz="1400" dirty="0" err="1">
                <a:ea typeface="+mn-ea"/>
                <a:cs typeface="+mn-cs"/>
              </a:rPr>
              <a:t>poter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scrivere</a:t>
            </a:r>
            <a:r>
              <a:rPr lang="en-US" sz="1400" dirty="0">
                <a:ea typeface="+mn-ea"/>
                <a:cs typeface="+mn-cs"/>
              </a:rPr>
              <a:t> ai </a:t>
            </a:r>
            <a:r>
              <a:rPr lang="en-US" sz="1400" dirty="0" err="1">
                <a:ea typeface="+mn-ea"/>
                <a:cs typeface="+mn-cs"/>
              </a:rPr>
              <a:t>giocatori</a:t>
            </a:r>
            <a:r>
              <a:rPr lang="en-US" sz="1400" dirty="0">
                <a:ea typeface="+mn-ea"/>
                <a:cs typeface="+mn-cs"/>
              </a:rPr>
              <a:t>, in quell </a:t>
            </a:r>
            <a:r>
              <a:rPr lang="en-US" sz="1400" dirty="0" err="1">
                <a:ea typeface="+mn-ea"/>
                <a:cs typeface="+mn-cs"/>
              </a:rPr>
              <a:t>momento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loggati</a:t>
            </a:r>
            <a:r>
              <a:rPr lang="en-US" sz="1400" dirty="0">
                <a:ea typeface="+mn-ea"/>
                <a:cs typeface="+mn-cs"/>
              </a:rPr>
              <a:t> al </a:t>
            </a:r>
            <a:r>
              <a:rPr lang="en-US" sz="1400" dirty="0" err="1">
                <a:ea typeface="+mn-ea"/>
                <a:cs typeface="+mn-cs"/>
              </a:rPr>
              <a:t>gioco</a:t>
            </a:r>
            <a:r>
              <a:rPr lang="en-US" sz="1400" dirty="0">
                <a:ea typeface="+mn-ea"/>
                <a:cs typeface="+mn-cs"/>
              </a:rPr>
              <a:t>.</a:t>
            </a:r>
          </a:p>
          <a:p>
            <a:pPr marL="514350" lvl="1" indent="0">
              <a:lnSpc>
                <a:spcPct val="120000"/>
              </a:lnSpc>
              <a:buNone/>
            </a:pPr>
            <a:endParaRPr lang="en-US" sz="1400" dirty="0">
              <a:ea typeface="+mn-ea"/>
              <a:cs typeface="+mn-cs"/>
            </a:endParaRP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Per </a:t>
            </a:r>
            <a:r>
              <a:rPr lang="en-US" sz="1400" dirty="0" err="1">
                <a:ea typeface="+mn-ea"/>
                <a:cs typeface="+mn-cs"/>
              </a:rPr>
              <a:t>iniziare</a:t>
            </a:r>
            <a:r>
              <a:rPr lang="en-US" sz="1400" dirty="0">
                <a:ea typeface="+mn-ea"/>
                <a:cs typeface="+mn-cs"/>
              </a:rPr>
              <a:t> la partita </a:t>
            </a:r>
            <a:r>
              <a:rPr lang="en-US" sz="1400" dirty="0" err="1">
                <a:ea typeface="+mn-ea"/>
                <a:cs typeface="+mn-cs"/>
              </a:rPr>
              <a:t>digitare</a:t>
            </a:r>
            <a:r>
              <a:rPr lang="en-US" sz="1400" dirty="0">
                <a:ea typeface="+mn-ea"/>
                <a:cs typeface="+mn-cs"/>
              </a:rPr>
              <a:t> il </a:t>
            </a:r>
            <a:r>
              <a:rPr lang="en-US" sz="1400" dirty="0" err="1">
                <a:ea typeface="+mn-ea"/>
                <a:cs typeface="+mn-cs"/>
              </a:rPr>
              <a:t>pulsante</a:t>
            </a:r>
            <a:r>
              <a:rPr lang="en-US" sz="1400" dirty="0">
                <a:ea typeface="+mn-ea"/>
                <a:cs typeface="+mn-cs"/>
              </a:rPr>
              <a:t> ‘</a:t>
            </a:r>
            <a:r>
              <a:rPr lang="en-US" sz="1400" dirty="0" err="1">
                <a:ea typeface="+mn-ea"/>
                <a:cs typeface="+mn-cs"/>
              </a:rPr>
              <a:t>Inizia</a:t>
            </a:r>
            <a:r>
              <a:rPr lang="en-US" sz="1400" dirty="0">
                <a:ea typeface="+mn-ea"/>
                <a:cs typeface="+mn-cs"/>
              </a:rPr>
              <a:t> Partita’.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570E606-4CAD-40DC-A01F-7A1A1855E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58" y="1383494"/>
            <a:ext cx="2758582" cy="493084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92895B-E2A8-4A09-9669-1880369A9D13}"/>
              </a:ext>
            </a:extLst>
          </p:cNvPr>
          <p:cNvSpPr txBox="1"/>
          <p:nvPr/>
        </p:nvSpPr>
        <p:spPr>
          <a:xfrm>
            <a:off x="4067944" y="18448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1.</a:t>
            </a:r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CD2B5FE-BF8D-4C51-B392-DD989EE7947A}"/>
              </a:ext>
            </a:extLst>
          </p:cNvPr>
          <p:cNvSpPr txBox="1"/>
          <p:nvPr/>
        </p:nvSpPr>
        <p:spPr>
          <a:xfrm>
            <a:off x="4067944" y="28841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2.</a:t>
            </a:r>
            <a:endParaRPr lang="en-GB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840BAB6-5D04-4C3E-BB55-53BBD5BA3237}"/>
              </a:ext>
            </a:extLst>
          </p:cNvPr>
          <p:cNvCxnSpPr/>
          <p:nvPr/>
        </p:nvCxnSpPr>
        <p:spPr>
          <a:xfrm flipV="1">
            <a:off x="4444970" y="5794723"/>
            <a:ext cx="271046" cy="8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3C9C9D3E-6B54-4E53-8C3A-231231718A38}"/>
              </a:ext>
            </a:extLst>
          </p:cNvPr>
          <p:cNvCxnSpPr/>
          <p:nvPr/>
        </p:nvCxnSpPr>
        <p:spPr>
          <a:xfrm>
            <a:off x="3203848" y="5325470"/>
            <a:ext cx="1495184" cy="1343890"/>
          </a:xfrm>
          <a:prstGeom prst="bentConnector3">
            <a:avLst>
              <a:gd name="adj1" fmla="val -8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728" y="135506"/>
            <a:ext cx="6851650" cy="1143000"/>
          </a:xfrm>
        </p:spPr>
        <p:txBody>
          <a:bodyPr wrap="square" anchor="ctr">
            <a:normAutofit/>
          </a:bodyPr>
          <a:lstStyle/>
          <a:p>
            <a:r>
              <a:rPr lang="en-US" sz="4000" b="1" dirty="0"/>
              <a:t>    Start New Game</a:t>
            </a:r>
          </a:p>
        </p:txBody>
      </p:sp>
      <p:pic>
        <p:nvPicPr>
          <p:cNvPr id="11" name="Immagine 2">
            <a:extLst>
              <a:ext uri="{FF2B5EF4-FFF2-40B4-BE49-F238E27FC236}">
                <a16:creationId xmlns:a16="http://schemas.microsoft.com/office/drawing/2014/main" id="{0A172FD8-037A-47CC-AC25-CE55BE49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958" y="466264"/>
            <a:ext cx="595098" cy="586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Segnaposto contenuto 7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01E9042C-810C-4A1B-8773-3114E64680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052736"/>
            <a:ext cx="1368152" cy="2964329"/>
          </a:xfr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D0FB8FFB-3736-408B-BDBD-E19D77565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278507"/>
            <a:ext cx="4197070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 err="1"/>
              <a:t>Cliccando</a:t>
            </a:r>
            <a:r>
              <a:rPr lang="en-US" sz="1400" kern="0" dirty="0"/>
              <a:t> </a:t>
            </a:r>
            <a:r>
              <a:rPr lang="en-US" sz="1400" kern="0" dirty="0" err="1"/>
              <a:t>sul</a:t>
            </a:r>
            <a:r>
              <a:rPr lang="en-US" sz="1400" kern="0" dirty="0"/>
              <a:t> menu ‘</a:t>
            </a:r>
            <a:r>
              <a:rPr lang="en-US" sz="1400" kern="0" dirty="0" err="1"/>
              <a:t>Sfidante</a:t>
            </a:r>
            <a:r>
              <a:rPr lang="en-US" sz="1400" kern="0" dirty="0"/>
              <a:t>’ </a:t>
            </a:r>
            <a:r>
              <a:rPr lang="en-US" sz="1400" kern="0" dirty="0" err="1"/>
              <a:t>verrà</a:t>
            </a:r>
            <a:r>
              <a:rPr lang="en-US" sz="1400" kern="0" dirty="0"/>
              <a:t> </a:t>
            </a:r>
            <a:r>
              <a:rPr lang="en-US" sz="1400" kern="0" dirty="0" err="1"/>
              <a:t>aperta</a:t>
            </a:r>
            <a:r>
              <a:rPr lang="en-US" sz="1400" kern="0" dirty="0"/>
              <a:t> una pop-up in cui </a:t>
            </a:r>
            <a:r>
              <a:rPr lang="en-US" sz="1400" kern="0" dirty="0" err="1"/>
              <a:t>flaggare</a:t>
            </a:r>
            <a:r>
              <a:rPr lang="en-US" sz="1400" kern="0" dirty="0"/>
              <a:t> la </a:t>
            </a:r>
            <a:r>
              <a:rPr lang="en-US" sz="1400" kern="0" dirty="0" err="1"/>
              <a:t>tipologia</a:t>
            </a:r>
            <a:r>
              <a:rPr lang="en-US" sz="1400" kern="0" dirty="0"/>
              <a:t> di </a:t>
            </a:r>
            <a:r>
              <a:rPr lang="en-US" sz="1400" kern="0" dirty="0" err="1"/>
              <a:t>avversario</a:t>
            </a:r>
            <a:r>
              <a:rPr lang="en-US" sz="1400" kern="0" dirty="0"/>
              <a:t> </a:t>
            </a:r>
            <a:r>
              <a:rPr lang="en-US" sz="1400" kern="0" dirty="0" err="1"/>
              <a:t>contro</a:t>
            </a:r>
            <a:r>
              <a:rPr lang="en-US" sz="1400" kern="0" dirty="0"/>
              <a:t> cui </a:t>
            </a:r>
            <a:r>
              <a:rPr lang="en-US" sz="1400" kern="0" dirty="0" err="1"/>
              <a:t>giocare</a:t>
            </a:r>
            <a:r>
              <a:rPr lang="en-US" sz="1400" kern="0" dirty="0"/>
              <a:t> la partita, </a:t>
            </a:r>
            <a:r>
              <a:rPr lang="en-US" sz="1400" kern="0" dirty="0" err="1"/>
              <a:t>scegliendo</a:t>
            </a:r>
            <a:r>
              <a:rPr lang="en-US" sz="1400" kern="0" dirty="0"/>
              <a:t> CPU </a:t>
            </a:r>
            <a:r>
              <a:rPr lang="en-US" sz="1400" kern="0" dirty="0" err="1"/>
              <a:t>si</a:t>
            </a:r>
            <a:r>
              <a:rPr lang="en-US" sz="1400" kern="0" dirty="0"/>
              <a:t> </a:t>
            </a:r>
            <a:r>
              <a:rPr lang="en-US" sz="1400" kern="0" dirty="0" err="1"/>
              <a:t>sfiderà</a:t>
            </a:r>
            <a:r>
              <a:rPr lang="en-US" sz="1400" kern="0" dirty="0"/>
              <a:t> il Computer e </a:t>
            </a:r>
            <a:r>
              <a:rPr lang="en-US" sz="1400" kern="0" dirty="0" err="1"/>
              <a:t>si</a:t>
            </a:r>
            <a:r>
              <a:rPr lang="en-US" sz="1400" kern="0" dirty="0"/>
              <a:t> </a:t>
            </a:r>
            <a:r>
              <a:rPr lang="en-US" sz="1400" kern="0" dirty="0" err="1"/>
              <a:t>potrà</a:t>
            </a:r>
            <a:r>
              <a:rPr lang="en-US" sz="1400" kern="0" dirty="0"/>
              <a:t>, dopo aver </a:t>
            </a:r>
            <a:r>
              <a:rPr lang="en-US" sz="1400" kern="0" dirty="0" err="1"/>
              <a:t>cliccato</a:t>
            </a:r>
            <a:r>
              <a:rPr lang="en-US" sz="1400" kern="0" dirty="0"/>
              <a:t> il </a:t>
            </a:r>
            <a:r>
              <a:rPr lang="en-US" sz="1400" kern="0" dirty="0" err="1"/>
              <a:t>pulante</a:t>
            </a:r>
            <a:r>
              <a:rPr lang="en-US" sz="1400" kern="0" dirty="0"/>
              <a:t> ‘INIZIA PARTITA, </a:t>
            </a:r>
            <a:r>
              <a:rPr lang="en-US" sz="1400" kern="0" dirty="0" err="1"/>
              <a:t>cominciare</a:t>
            </a:r>
            <a:r>
              <a:rPr lang="en-US" sz="1400" kern="0" dirty="0"/>
              <a:t> la partita.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 </a:t>
            </a:r>
            <a:endParaRPr lang="en-US" sz="1400" kern="0" dirty="0"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4ADEDBB-8136-4D62-A3EC-C489E2680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4504484"/>
            <a:ext cx="4197070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 err="1"/>
              <a:t>Scegliendo</a:t>
            </a:r>
            <a:r>
              <a:rPr lang="en-US" sz="1400" kern="0" dirty="0"/>
              <a:t>, </a:t>
            </a:r>
            <a:r>
              <a:rPr lang="en-US" sz="1400" kern="0" dirty="0" err="1"/>
              <a:t>invece</a:t>
            </a:r>
            <a:r>
              <a:rPr lang="en-US" sz="1400" kern="0" dirty="0"/>
              <a:t>, </a:t>
            </a:r>
            <a:r>
              <a:rPr lang="en-US" sz="1400" kern="0" dirty="0" err="1"/>
              <a:t>l’opzione</a:t>
            </a:r>
            <a:r>
              <a:rPr lang="en-US" sz="1400" kern="0" dirty="0"/>
              <a:t> ‘Amico’, </a:t>
            </a:r>
            <a:r>
              <a:rPr lang="en-US" sz="1400" kern="0" dirty="0" err="1"/>
              <a:t>sarà</a:t>
            </a:r>
            <a:r>
              <a:rPr lang="en-US" sz="1400" kern="0" dirty="0"/>
              <a:t> </a:t>
            </a:r>
            <a:r>
              <a:rPr lang="en-US" sz="1400" kern="0" dirty="0" err="1"/>
              <a:t>mostrato</a:t>
            </a:r>
            <a:r>
              <a:rPr lang="en-US" sz="1400" kern="0" dirty="0"/>
              <a:t> un </a:t>
            </a:r>
            <a:r>
              <a:rPr lang="en-US" sz="1400" kern="0" dirty="0" err="1"/>
              <a:t>terzo</a:t>
            </a:r>
            <a:r>
              <a:rPr lang="en-US" sz="1400" kern="0" dirty="0"/>
              <a:t> menu a </a:t>
            </a:r>
            <a:r>
              <a:rPr lang="en-US" sz="1400" kern="0" dirty="0" err="1"/>
              <a:t>tendina</a:t>
            </a:r>
            <a:r>
              <a:rPr lang="en-US" sz="1400" kern="0" dirty="0"/>
              <a:t> dal quale </a:t>
            </a:r>
            <a:r>
              <a:rPr lang="en-US" sz="1400" kern="0" dirty="0" err="1"/>
              <a:t>sarà</a:t>
            </a:r>
            <a:r>
              <a:rPr lang="en-US" sz="1400" kern="0" dirty="0"/>
              <a:t> </a:t>
            </a:r>
            <a:r>
              <a:rPr lang="en-US" sz="1400" kern="0" dirty="0" err="1"/>
              <a:t>possibile</a:t>
            </a:r>
            <a:r>
              <a:rPr lang="en-US" sz="1400" kern="0" dirty="0"/>
              <a:t> </a:t>
            </a:r>
            <a:r>
              <a:rPr lang="en-US" sz="1400" kern="0" dirty="0" err="1"/>
              <a:t>selezionare</a:t>
            </a:r>
            <a:r>
              <a:rPr lang="en-US" sz="1400" kern="0" dirty="0"/>
              <a:t> un </a:t>
            </a:r>
            <a:r>
              <a:rPr lang="en-US" sz="1400" kern="0" dirty="0" err="1"/>
              <a:t>amico</a:t>
            </a:r>
            <a:r>
              <a:rPr lang="en-US" sz="1400" kern="0" dirty="0"/>
              <a:t>, </a:t>
            </a:r>
            <a:r>
              <a:rPr lang="en-US" sz="1400" kern="0" dirty="0" err="1"/>
              <a:t>tra</a:t>
            </a:r>
            <a:r>
              <a:rPr lang="en-US" sz="1400" kern="0" dirty="0"/>
              <a:t> </a:t>
            </a:r>
            <a:r>
              <a:rPr lang="en-US" sz="1400" kern="0" dirty="0" err="1"/>
              <a:t>quelli</a:t>
            </a:r>
            <a:r>
              <a:rPr lang="en-US" sz="1400" kern="0" dirty="0"/>
              <a:t> al </a:t>
            </a:r>
            <a:r>
              <a:rPr lang="en-US" sz="1400" kern="0" dirty="0" err="1"/>
              <a:t>momento</a:t>
            </a:r>
            <a:r>
              <a:rPr lang="en-US" sz="1400" kern="0" dirty="0"/>
              <a:t> </a:t>
            </a:r>
            <a:r>
              <a:rPr lang="en-US" sz="1400" kern="0" dirty="0" err="1"/>
              <a:t>loggati</a:t>
            </a:r>
            <a:r>
              <a:rPr lang="en-US" sz="1400" kern="0" dirty="0"/>
              <a:t>, da </a:t>
            </a:r>
            <a:r>
              <a:rPr lang="en-US" sz="1400" kern="0" dirty="0" err="1"/>
              <a:t>sfidare</a:t>
            </a:r>
            <a:r>
              <a:rPr lang="en-US" sz="1400" kern="0" dirty="0"/>
              <a:t>. </a:t>
            </a:r>
            <a:r>
              <a:rPr lang="en-US" sz="1400" kern="0" dirty="0" err="1"/>
              <a:t>L’amico</a:t>
            </a:r>
            <a:r>
              <a:rPr lang="en-US" sz="1400" kern="0" dirty="0"/>
              <a:t> </a:t>
            </a:r>
            <a:r>
              <a:rPr lang="en-US" sz="1400" kern="0" dirty="0" err="1"/>
              <a:t>selezionato</a:t>
            </a:r>
            <a:r>
              <a:rPr lang="en-US" sz="1400" kern="0" dirty="0"/>
              <a:t>, una volta </a:t>
            </a:r>
            <a:r>
              <a:rPr lang="en-US" sz="1400" kern="0" dirty="0" err="1"/>
              <a:t>digitato</a:t>
            </a:r>
            <a:r>
              <a:rPr lang="en-US" sz="1400" kern="0" dirty="0"/>
              <a:t> il </a:t>
            </a:r>
            <a:r>
              <a:rPr lang="en-US" sz="1400" kern="0" dirty="0" err="1"/>
              <a:t>pulsante</a:t>
            </a:r>
            <a:r>
              <a:rPr lang="en-US" sz="1400" kern="0" dirty="0"/>
              <a:t> ‘INIZIA PARTITA’, </a:t>
            </a:r>
            <a:r>
              <a:rPr lang="en-US" sz="1400" kern="0" dirty="0" err="1"/>
              <a:t>riceve</a:t>
            </a:r>
            <a:r>
              <a:rPr lang="en-US" sz="1400" kern="0" dirty="0"/>
              <a:t> un </a:t>
            </a:r>
            <a:r>
              <a:rPr lang="en-US" sz="1400" kern="0" dirty="0" err="1"/>
              <a:t>messaggio</a:t>
            </a:r>
            <a:r>
              <a:rPr lang="en-US" sz="1400" kern="0" dirty="0"/>
              <a:t> </a:t>
            </a:r>
            <a:r>
              <a:rPr lang="en-US" sz="1400" kern="0" dirty="0" err="1"/>
              <a:t>tramite</a:t>
            </a:r>
            <a:r>
              <a:rPr lang="en-US" sz="1400" kern="0" dirty="0"/>
              <a:t> pop up da cui </a:t>
            </a:r>
            <a:r>
              <a:rPr lang="en-US" sz="1400" kern="0" dirty="0" err="1"/>
              <a:t>può</a:t>
            </a:r>
            <a:r>
              <a:rPr lang="en-US" sz="1400" kern="0" dirty="0"/>
              <a:t> </a:t>
            </a:r>
            <a:r>
              <a:rPr lang="en-US" sz="1400" kern="0" dirty="0" err="1"/>
              <a:t>accettare</a:t>
            </a:r>
            <a:r>
              <a:rPr lang="en-US" sz="1400" kern="0" dirty="0"/>
              <a:t> o </a:t>
            </a:r>
            <a:r>
              <a:rPr lang="en-US" sz="1400" kern="0" dirty="0" err="1"/>
              <a:t>meno</a:t>
            </a:r>
            <a:r>
              <a:rPr lang="en-US" sz="1400" kern="0" dirty="0"/>
              <a:t> di </a:t>
            </a:r>
            <a:r>
              <a:rPr lang="en-US" sz="1400" kern="0" dirty="0" err="1"/>
              <a:t>iniziare</a:t>
            </a:r>
            <a:r>
              <a:rPr lang="en-US" sz="1400" kern="0" dirty="0"/>
              <a:t> la partita.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 </a:t>
            </a:r>
            <a:endParaRPr lang="en-US" sz="1400" kern="0" dirty="0"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F7217B6-4DDD-475A-ACEE-6C4742DF3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648" y="3634616"/>
            <a:ext cx="1657514" cy="29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F83D246-CA17-403E-B443-A58C3098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728" y="135506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kern="0" dirty="0"/>
              <a:t>    Chat e </a:t>
            </a:r>
            <a:r>
              <a:rPr lang="en-US" sz="4000" b="1" kern="0" dirty="0" err="1"/>
              <a:t>invito</a:t>
            </a:r>
            <a:r>
              <a:rPr lang="en-US" sz="4000" b="1" kern="0" dirty="0"/>
              <a:t> ad un </a:t>
            </a:r>
            <a:r>
              <a:rPr lang="en-US" sz="4000" b="1" kern="0" dirty="0" err="1"/>
              <a:t>amico</a:t>
            </a:r>
            <a:endParaRPr lang="en-US" sz="4000" b="1" kern="0" dirty="0"/>
          </a:p>
        </p:txBody>
      </p:sp>
      <p:pic>
        <p:nvPicPr>
          <p:cNvPr id="5" name="Immagine 2">
            <a:extLst>
              <a:ext uri="{FF2B5EF4-FFF2-40B4-BE49-F238E27FC236}">
                <a16:creationId xmlns:a16="http://schemas.microsoft.com/office/drawing/2014/main" id="{9DB211D0-FC04-4983-82C5-71EE895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958" y="466264"/>
            <a:ext cx="595098" cy="586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73CB67C-883F-488B-877B-9F834890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70" y="1224397"/>
            <a:ext cx="1444043" cy="29966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513AF2C-7267-4B76-80BF-200DFEE5B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31" y="2954825"/>
            <a:ext cx="1698048" cy="355691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3D9647E-E76B-4C04-960E-33ACBF90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156" y="1124744"/>
            <a:ext cx="5209222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 err="1"/>
              <a:t>Digitando</a:t>
            </a:r>
            <a:r>
              <a:rPr lang="en-US" sz="1400" kern="0" dirty="0"/>
              <a:t> </a:t>
            </a:r>
            <a:r>
              <a:rPr lang="en-US" sz="1400" kern="0" dirty="0" err="1"/>
              <a:t>l’icona</a:t>
            </a:r>
            <a:r>
              <a:rPr lang="en-US" sz="1400" kern="0" dirty="0"/>
              <a:t> </a:t>
            </a:r>
            <a:r>
              <a:rPr lang="en-US" sz="1400" kern="0" dirty="0" err="1"/>
              <a:t>della</a:t>
            </a:r>
            <a:r>
              <a:rPr lang="en-US" sz="1400" kern="0" dirty="0"/>
              <a:t> Chat in basso a </a:t>
            </a:r>
            <a:r>
              <a:rPr lang="en-US" sz="1400" kern="0" dirty="0" err="1"/>
              <a:t>destra</a:t>
            </a:r>
            <a:r>
              <a:rPr lang="en-US" sz="1400" kern="0" dirty="0"/>
              <a:t> è possible </a:t>
            </a:r>
            <a:r>
              <a:rPr lang="en-US" sz="1400" kern="0" dirty="0" err="1"/>
              <a:t>chattare</a:t>
            </a:r>
            <a:r>
              <a:rPr lang="en-US" sz="1400" kern="0" dirty="0"/>
              <a:t> con </a:t>
            </a:r>
            <a:r>
              <a:rPr lang="en-US" sz="1400" kern="0" dirty="0" err="1"/>
              <a:t>gli</a:t>
            </a:r>
            <a:r>
              <a:rPr lang="en-US" sz="1400" kern="0" dirty="0"/>
              <a:t> amici in </a:t>
            </a:r>
            <a:r>
              <a:rPr lang="en-US" sz="1400" kern="0" dirty="0" err="1"/>
              <a:t>quel</a:t>
            </a:r>
            <a:r>
              <a:rPr lang="en-US" sz="1400" kern="0" dirty="0"/>
              <a:t> </a:t>
            </a:r>
            <a:r>
              <a:rPr lang="en-US" sz="1400" kern="0" dirty="0" err="1"/>
              <a:t>momento</a:t>
            </a:r>
            <a:r>
              <a:rPr lang="en-US" sz="1400" kern="0" dirty="0"/>
              <a:t> </a:t>
            </a:r>
            <a:r>
              <a:rPr lang="en-US" sz="1400" kern="0" dirty="0" err="1"/>
              <a:t>loggato</a:t>
            </a:r>
            <a:r>
              <a:rPr lang="en-US" sz="1400" kern="0" dirty="0"/>
              <a:t> al </a:t>
            </a:r>
            <a:r>
              <a:rPr lang="en-US" sz="1400" kern="0" dirty="0" err="1"/>
              <a:t>gioco</a:t>
            </a:r>
            <a:r>
              <a:rPr lang="en-US" sz="1400" kern="0" dirty="0"/>
              <a:t>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Nel </a:t>
            </a:r>
            <a:r>
              <a:rPr lang="en-US" sz="1400" kern="0" dirty="0" err="1"/>
              <a:t>momento</a:t>
            </a:r>
            <a:r>
              <a:rPr lang="en-US" sz="1400" kern="0" dirty="0"/>
              <a:t> in cui </a:t>
            </a:r>
            <a:r>
              <a:rPr lang="en-US" sz="1400" kern="0" dirty="0" err="1"/>
              <a:t>l’amico</a:t>
            </a:r>
            <a:r>
              <a:rPr lang="en-US" sz="1400" kern="0" dirty="0"/>
              <a:t> </a:t>
            </a:r>
            <a:r>
              <a:rPr lang="en-US" sz="1400" kern="0" dirty="0" err="1"/>
              <a:t>si</a:t>
            </a:r>
            <a:r>
              <a:rPr lang="en-US" sz="1400" kern="0" dirty="0"/>
              <a:t> </a:t>
            </a:r>
            <a:r>
              <a:rPr lang="en-US" sz="1400" kern="0" dirty="0" err="1"/>
              <a:t>slogga</a:t>
            </a:r>
            <a:r>
              <a:rPr lang="en-US" sz="1400" kern="0" dirty="0"/>
              <a:t> non </a:t>
            </a:r>
            <a:r>
              <a:rPr lang="en-US" sz="1400" kern="0" dirty="0" err="1"/>
              <a:t>riceverà</a:t>
            </a:r>
            <a:r>
              <a:rPr lang="en-US" sz="1400" kern="0" dirty="0"/>
              <a:t> </a:t>
            </a:r>
            <a:r>
              <a:rPr lang="en-US" sz="1400" kern="0" dirty="0" err="1"/>
              <a:t>più</a:t>
            </a:r>
            <a:r>
              <a:rPr lang="en-US" sz="1400" kern="0" dirty="0"/>
              <a:t> </a:t>
            </a:r>
            <a:r>
              <a:rPr lang="en-US" sz="1400" kern="0" dirty="0" err="1"/>
              <a:t>i</a:t>
            </a:r>
            <a:r>
              <a:rPr lang="en-US" sz="1400" kern="0" dirty="0"/>
              <a:t> </a:t>
            </a:r>
            <a:r>
              <a:rPr lang="en-US" sz="1400" kern="0" dirty="0" err="1"/>
              <a:t>messaggi</a:t>
            </a:r>
            <a:r>
              <a:rPr lang="en-US" sz="1400" kern="0" dirty="0"/>
              <a:t> </a:t>
            </a:r>
            <a:r>
              <a:rPr lang="en-US" sz="1400" kern="0" dirty="0" err="1"/>
              <a:t>inviati</a:t>
            </a:r>
            <a:r>
              <a:rPr lang="en-US" sz="1400" kern="0" dirty="0"/>
              <a:t>. 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717BBA1-CC3F-4ECB-8070-10742BFAD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4432476"/>
            <a:ext cx="4732868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Se </a:t>
            </a:r>
            <a:r>
              <a:rPr lang="en-US" sz="1400" kern="0" dirty="0" err="1"/>
              <a:t>si</a:t>
            </a:r>
            <a:r>
              <a:rPr lang="en-US" sz="1400" kern="0" dirty="0"/>
              <a:t> decide di </a:t>
            </a:r>
            <a:r>
              <a:rPr lang="en-US" sz="1400" kern="0" dirty="0" err="1"/>
              <a:t>sfidare</a:t>
            </a:r>
            <a:r>
              <a:rPr lang="en-US" sz="1400" kern="0" dirty="0"/>
              <a:t> in una partita </a:t>
            </a:r>
            <a:r>
              <a:rPr lang="en-US" sz="1400" kern="0" dirty="0" err="1"/>
              <a:t>un’amico</a:t>
            </a:r>
            <a:r>
              <a:rPr lang="en-US" sz="1400" kern="0" dirty="0"/>
              <a:t>, dopo aver </a:t>
            </a:r>
            <a:r>
              <a:rPr lang="en-US" sz="1400" kern="0" dirty="0" err="1"/>
              <a:t>scelto</a:t>
            </a:r>
            <a:r>
              <a:rPr lang="en-US" sz="1400" kern="0" dirty="0"/>
              <a:t> dal menu a </a:t>
            </a:r>
            <a:r>
              <a:rPr lang="en-US" sz="1400" kern="0" dirty="0" err="1"/>
              <a:t>tendina</a:t>
            </a:r>
            <a:r>
              <a:rPr lang="en-US" sz="1400" kern="0" dirty="0"/>
              <a:t> </a:t>
            </a:r>
            <a:r>
              <a:rPr lang="en-US" sz="1400" kern="0" dirty="0" err="1"/>
              <a:t>tra</a:t>
            </a:r>
            <a:r>
              <a:rPr lang="en-US" sz="1400" kern="0" dirty="0"/>
              <a:t> </a:t>
            </a:r>
            <a:r>
              <a:rPr lang="en-US" sz="1400" kern="0" dirty="0" err="1"/>
              <a:t>gli</a:t>
            </a:r>
            <a:r>
              <a:rPr lang="en-US" sz="1400" kern="0" dirty="0"/>
              <a:t> amici </a:t>
            </a:r>
            <a:r>
              <a:rPr lang="en-US" sz="1400" kern="0" dirty="0" err="1"/>
              <a:t>disponibili</a:t>
            </a:r>
            <a:r>
              <a:rPr lang="en-US" sz="1400" kern="0" dirty="0"/>
              <a:t> in quell </a:t>
            </a:r>
            <a:r>
              <a:rPr lang="en-US" sz="1400" kern="0" dirty="0" err="1"/>
              <a:t>momento</a:t>
            </a:r>
            <a:r>
              <a:rPr lang="en-US" sz="1400" kern="0" dirty="0"/>
              <a:t> (</a:t>
            </a:r>
            <a:r>
              <a:rPr lang="en-US" sz="1400" kern="0" dirty="0" err="1"/>
              <a:t>ovvero</a:t>
            </a:r>
            <a:r>
              <a:rPr lang="en-US" sz="1400" kern="0" dirty="0"/>
              <a:t> </a:t>
            </a:r>
            <a:r>
              <a:rPr lang="en-US" sz="1400" kern="0" dirty="0" err="1"/>
              <a:t>tra</a:t>
            </a:r>
            <a:r>
              <a:rPr lang="en-US" sz="1400" kern="0" dirty="0"/>
              <a:t> </a:t>
            </a:r>
            <a:r>
              <a:rPr lang="en-US" sz="1400" kern="0" dirty="0" err="1"/>
              <a:t>quelli</a:t>
            </a:r>
            <a:r>
              <a:rPr lang="en-US" sz="1400" kern="0" dirty="0"/>
              <a:t> </a:t>
            </a:r>
            <a:r>
              <a:rPr lang="en-US" sz="1400" kern="0" dirty="0" err="1"/>
              <a:t>loggati</a:t>
            </a:r>
            <a:r>
              <a:rPr lang="en-US" sz="1400" kern="0" dirty="0"/>
              <a:t>), </a:t>
            </a:r>
            <a:r>
              <a:rPr lang="en-US" sz="1400" kern="0" dirty="0" err="1"/>
              <a:t>si</a:t>
            </a:r>
            <a:r>
              <a:rPr lang="en-US" sz="1400" kern="0" dirty="0"/>
              <a:t> </a:t>
            </a:r>
            <a:r>
              <a:rPr lang="en-US" sz="1400" kern="0" dirty="0" err="1"/>
              <a:t>deve</a:t>
            </a:r>
            <a:r>
              <a:rPr lang="en-US" sz="1400" kern="0" dirty="0"/>
              <a:t> </a:t>
            </a:r>
            <a:r>
              <a:rPr lang="en-US" sz="1400" kern="0" dirty="0" err="1"/>
              <a:t>digitare</a:t>
            </a:r>
            <a:r>
              <a:rPr lang="en-US" sz="1400" kern="0" dirty="0"/>
              <a:t> il </a:t>
            </a:r>
            <a:r>
              <a:rPr lang="en-US" sz="1400" kern="0" dirty="0" err="1"/>
              <a:t>pulsante</a:t>
            </a:r>
            <a:r>
              <a:rPr lang="en-US" sz="1400" kern="0" dirty="0"/>
              <a:t> ‘INIZIA PARTITA’. In </a:t>
            </a:r>
            <a:r>
              <a:rPr lang="en-US" sz="1400" kern="0" dirty="0" err="1"/>
              <a:t>questo</a:t>
            </a:r>
            <a:r>
              <a:rPr lang="en-US" sz="1400" kern="0" dirty="0"/>
              <a:t> modo </a:t>
            </a:r>
            <a:r>
              <a:rPr lang="en-US" sz="1400" kern="0" dirty="0" err="1"/>
              <a:t>l’amico</a:t>
            </a:r>
            <a:r>
              <a:rPr lang="en-US" sz="1400" kern="0" dirty="0"/>
              <a:t> </a:t>
            </a:r>
            <a:r>
              <a:rPr lang="en-US" sz="1400" kern="0" dirty="0" err="1"/>
              <a:t>selezionato</a:t>
            </a:r>
            <a:r>
              <a:rPr lang="en-US" sz="1400" kern="0" dirty="0"/>
              <a:t> </a:t>
            </a:r>
            <a:r>
              <a:rPr lang="en-US" sz="1400" kern="0" dirty="0" err="1"/>
              <a:t>riceverà</a:t>
            </a:r>
            <a:r>
              <a:rPr lang="en-US" sz="1400" kern="0" dirty="0"/>
              <a:t> </a:t>
            </a:r>
            <a:r>
              <a:rPr lang="en-US" sz="1400" kern="0" dirty="0" err="1"/>
              <a:t>l’invito</a:t>
            </a:r>
            <a:r>
              <a:rPr lang="en-US" sz="1400" kern="0" dirty="0"/>
              <a:t> </a:t>
            </a:r>
            <a:r>
              <a:rPr lang="en-US" sz="1400" kern="0" dirty="0" err="1"/>
              <a:t>ufficiale</a:t>
            </a:r>
            <a:r>
              <a:rPr lang="en-US" sz="1400" kern="0" dirty="0"/>
              <a:t> a </a:t>
            </a:r>
            <a:r>
              <a:rPr lang="en-US" sz="1400" kern="0" dirty="0" err="1"/>
              <a:t>iniziare</a:t>
            </a:r>
            <a:r>
              <a:rPr lang="en-US" sz="1400" kern="0" dirty="0"/>
              <a:t> la partita </a:t>
            </a:r>
            <a:r>
              <a:rPr lang="en-US" sz="1400" kern="0" dirty="0" err="1"/>
              <a:t>tramite</a:t>
            </a:r>
            <a:r>
              <a:rPr lang="en-US" sz="1400" kern="0" dirty="0"/>
              <a:t> una pop-up in cui è </a:t>
            </a:r>
            <a:r>
              <a:rPr lang="en-US" sz="1400" kern="0" dirty="0" err="1"/>
              <a:t>indicato</a:t>
            </a:r>
            <a:r>
              <a:rPr lang="en-US" sz="1400" kern="0" dirty="0"/>
              <a:t> il </a:t>
            </a:r>
            <a:r>
              <a:rPr lang="en-US" sz="1400" kern="0" dirty="0" err="1"/>
              <a:t>nome</a:t>
            </a:r>
            <a:r>
              <a:rPr lang="en-US" sz="1400" kern="0" dirty="0"/>
              <a:t> </a:t>
            </a:r>
            <a:r>
              <a:rPr lang="en-US" sz="1400" kern="0" dirty="0" err="1"/>
              <a:t>dell’amico</a:t>
            </a:r>
            <a:r>
              <a:rPr lang="en-US" sz="1400" kern="0" dirty="0"/>
              <a:t> da cui </a:t>
            </a:r>
            <a:r>
              <a:rPr lang="en-US" sz="1400" kern="0" dirty="0" err="1"/>
              <a:t>arriva</a:t>
            </a:r>
            <a:r>
              <a:rPr lang="en-US" sz="1400" kern="0" dirty="0"/>
              <a:t> </a:t>
            </a:r>
            <a:r>
              <a:rPr lang="en-US" sz="1400" kern="0" dirty="0" err="1"/>
              <a:t>l’invito</a:t>
            </a:r>
            <a:r>
              <a:rPr lang="en-US" sz="1400" kern="0" dirty="0"/>
              <a:t> e il </a:t>
            </a:r>
            <a:r>
              <a:rPr lang="en-US" sz="1400" kern="0" dirty="0" err="1"/>
              <a:t>pulsante</a:t>
            </a:r>
            <a:r>
              <a:rPr lang="en-US" sz="1400" kern="0" dirty="0"/>
              <a:t> per </a:t>
            </a:r>
            <a:r>
              <a:rPr lang="en-US" sz="1400" kern="0" dirty="0" err="1"/>
              <a:t>accettare</a:t>
            </a:r>
            <a:r>
              <a:rPr lang="en-US" sz="1400" kern="0" dirty="0"/>
              <a:t> la partita. 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5577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9FB61F5-805A-4B55-836F-53813CE4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728" y="135506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kern="0" dirty="0"/>
              <a:t>    </a:t>
            </a:r>
            <a:r>
              <a:rPr lang="en-US" sz="4000" b="1" kern="0" dirty="0" err="1"/>
              <a:t>Inizio</a:t>
            </a:r>
            <a:r>
              <a:rPr lang="en-US" sz="4000" b="1" kern="0" dirty="0"/>
              <a:t> </a:t>
            </a:r>
            <a:r>
              <a:rPr lang="en-US" sz="4000" b="1" kern="0" dirty="0" err="1"/>
              <a:t>della</a:t>
            </a:r>
            <a:r>
              <a:rPr lang="en-US" sz="4000" b="1" kern="0" dirty="0"/>
              <a:t> partita</a:t>
            </a:r>
          </a:p>
        </p:txBody>
      </p:sp>
      <p:pic>
        <p:nvPicPr>
          <p:cNvPr id="5" name="Immagine 2">
            <a:extLst>
              <a:ext uri="{FF2B5EF4-FFF2-40B4-BE49-F238E27FC236}">
                <a16:creationId xmlns:a16="http://schemas.microsoft.com/office/drawing/2014/main" id="{1AF524A7-0CEF-4FED-A28D-98244F5F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958" y="466264"/>
            <a:ext cx="595098" cy="586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E38402-D0FF-41DB-9EBB-18A0A33BC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29" y="1160077"/>
            <a:ext cx="2541463" cy="255024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2B18BC5-0958-44C3-85BD-3F4973BA4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1160077"/>
            <a:ext cx="5209222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Per </a:t>
            </a:r>
            <a:r>
              <a:rPr lang="en-US" sz="1400" kern="0" dirty="0" err="1"/>
              <a:t>iniziare</a:t>
            </a:r>
            <a:r>
              <a:rPr lang="en-US" sz="1400" kern="0" dirty="0"/>
              <a:t> a </a:t>
            </a:r>
            <a:r>
              <a:rPr lang="en-US" sz="1400" kern="0" dirty="0" err="1"/>
              <a:t>giocare</a:t>
            </a:r>
            <a:r>
              <a:rPr lang="en-US" sz="1400" kern="0" dirty="0"/>
              <a:t> una partita, come pre-</a:t>
            </a:r>
            <a:r>
              <a:rPr lang="en-US" sz="1400" kern="0" dirty="0" err="1"/>
              <a:t>requisito</a:t>
            </a:r>
            <a:r>
              <a:rPr lang="en-US" sz="1400" kern="0" dirty="0"/>
              <a:t>, è </a:t>
            </a:r>
            <a:r>
              <a:rPr lang="en-US" sz="1400" kern="0" dirty="0" err="1"/>
              <a:t>necessario</a:t>
            </a:r>
            <a:r>
              <a:rPr lang="en-US" sz="1400" kern="0" dirty="0"/>
              <a:t> </a:t>
            </a:r>
            <a:r>
              <a:rPr lang="en-US" sz="1400" kern="0" dirty="0" err="1"/>
              <a:t>scaricare</a:t>
            </a:r>
            <a:r>
              <a:rPr lang="en-US" sz="1400" kern="0" dirty="0"/>
              <a:t> e </a:t>
            </a:r>
            <a:r>
              <a:rPr lang="en-US" sz="1400" kern="0" dirty="0" err="1"/>
              <a:t>stampare</a:t>
            </a:r>
            <a:r>
              <a:rPr lang="en-US" sz="1400" kern="0" dirty="0"/>
              <a:t> un placeholder </a:t>
            </a:r>
            <a:r>
              <a:rPr lang="en-US" sz="1400" kern="0" dirty="0" err="1"/>
              <a:t>che</a:t>
            </a:r>
            <a:r>
              <a:rPr lang="en-US" sz="1400" kern="0" dirty="0"/>
              <a:t> </a:t>
            </a:r>
            <a:r>
              <a:rPr lang="en-US" sz="1400" kern="0" dirty="0" err="1"/>
              <a:t>inquadrato</a:t>
            </a:r>
            <a:r>
              <a:rPr lang="en-US" sz="1400" kern="0" dirty="0"/>
              <a:t> dal proprio Smartphone </a:t>
            </a:r>
            <a:r>
              <a:rPr lang="en-US" sz="1400" kern="0" dirty="0" err="1"/>
              <a:t>permette</a:t>
            </a:r>
            <a:r>
              <a:rPr lang="en-US" sz="1400" kern="0" dirty="0"/>
              <a:t> la </a:t>
            </a:r>
            <a:r>
              <a:rPr lang="en-US" sz="1400" kern="0" dirty="0" err="1"/>
              <a:t>visualizzazione</a:t>
            </a:r>
            <a:r>
              <a:rPr lang="en-US" sz="1400" kern="0" dirty="0"/>
              <a:t> </a:t>
            </a:r>
            <a:r>
              <a:rPr lang="en-US" sz="1400" kern="0" dirty="0" err="1"/>
              <a:t>della</a:t>
            </a:r>
            <a:r>
              <a:rPr lang="en-US" sz="1400" kern="0" dirty="0"/>
              <a:t> </a:t>
            </a:r>
            <a:r>
              <a:rPr lang="en-US" sz="1400" kern="0" dirty="0" err="1"/>
              <a:t>realtà</a:t>
            </a:r>
            <a:r>
              <a:rPr lang="en-US" sz="1400" kern="0" dirty="0"/>
              <a:t> </a:t>
            </a:r>
            <a:r>
              <a:rPr lang="en-US" sz="1400" kern="0" dirty="0" err="1"/>
              <a:t>aumentata</a:t>
            </a:r>
            <a:r>
              <a:rPr lang="en-US" sz="1400" kern="0" dirty="0"/>
              <a:t> (VR).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Il placeholder è </a:t>
            </a:r>
            <a:r>
              <a:rPr lang="en-US" sz="1400" kern="0" dirty="0" err="1"/>
              <a:t>scaricabile</a:t>
            </a:r>
            <a:r>
              <a:rPr lang="en-US" sz="1400" kern="0" dirty="0"/>
              <a:t> dal </a:t>
            </a:r>
            <a:r>
              <a:rPr lang="en-US" sz="1400" kern="0" dirty="0" err="1"/>
              <a:t>seguente</a:t>
            </a:r>
            <a:r>
              <a:rPr lang="en-US" sz="1400" kern="0" dirty="0"/>
              <a:t> link: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b="1" kern="0" dirty="0"/>
              <a:t>https://raw.githubusercontent.com/AR-js-org/AR.js/master/data/images/hiro.png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9A3F074-EDC5-4D42-A9BD-2218A7F3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144444"/>
            <a:ext cx="5209222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Ora </a:t>
            </a:r>
            <a:r>
              <a:rPr lang="en-US" sz="1400" kern="0" dirty="0" err="1"/>
              <a:t>siamo</a:t>
            </a:r>
            <a:r>
              <a:rPr lang="en-US" sz="1400" kern="0" dirty="0"/>
              <a:t> </a:t>
            </a:r>
            <a:r>
              <a:rPr lang="en-US" sz="1400" kern="0" dirty="0" err="1"/>
              <a:t>pronti</a:t>
            </a:r>
            <a:r>
              <a:rPr lang="en-US" sz="1400" kern="0" dirty="0"/>
              <a:t> per </a:t>
            </a:r>
            <a:r>
              <a:rPr lang="en-US" sz="1400" kern="0" dirty="0" err="1"/>
              <a:t>iniziare</a:t>
            </a:r>
            <a:r>
              <a:rPr lang="en-US" sz="1400" kern="0" dirty="0"/>
              <a:t> la partita </a:t>
            </a:r>
            <a:r>
              <a:rPr lang="en-US" sz="1400" kern="0" dirty="0" err="1"/>
              <a:t>potendo</a:t>
            </a:r>
            <a:r>
              <a:rPr lang="en-US" sz="1400" kern="0" dirty="0"/>
              <a:t> </a:t>
            </a:r>
            <a:r>
              <a:rPr lang="en-US" sz="1400" kern="0" dirty="0" err="1"/>
              <a:t>vedere</a:t>
            </a:r>
            <a:r>
              <a:rPr lang="en-US" sz="1400" kern="0" dirty="0"/>
              <a:t> la nostra </a:t>
            </a:r>
            <a:r>
              <a:rPr lang="en-US" sz="1400" kern="0" dirty="0" err="1"/>
              <a:t>scacchiera</a:t>
            </a:r>
            <a:r>
              <a:rPr lang="en-US" sz="1400" kern="0" dirty="0"/>
              <a:t> e I nostril </a:t>
            </a:r>
            <a:r>
              <a:rPr lang="en-US" sz="1400" kern="0" dirty="0" err="1"/>
              <a:t>scacchi</a:t>
            </a:r>
            <a:r>
              <a:rPr lang="en-US" sz="1400" kern="0" dirty="0"/>
              <a:t> in VR.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I </a:t>
            </a:r>
            <a:r>
              <a:rPr lang="en-US" sz="1400" kern="0" dirty="0" err="1"/>
              <a:t>pezzi</a:t>
            </a:r>
            <a:r>
              <a:rPr lang="en-US" sz="1400" kern="0" dirty="0"/>
              <a:t> </a:t>
            </a:r>
            <a:r>
              <a:rPr lang="en-US" sz="1400" kern="0" dirty="0" err="1"/>
              <a:t>possono</a:t>
            </a:r>
            <a:r>
              <a:rPr lang="en-US" sz="1400" kern="0" dirty="0"/>
              <a:t> </a:t>
            </a:r>
            <a:r>
              <a:rPr lang="en-US" sz="1400" kern="0" dirty="0" err="1"/>
              <a:t>essere</a:t>
            </a:r>
            <a:r>
              <a:rPr lang="en-US" sz="1400" kern="0" dirty="0"/>
              <a:t> </a:t>
            </a:r>
            <a:r>
              <a:rPr lang="en-US" sz="1400" kern="0" dirty="0" err="1"/>
              <a:t>mossi</a:t>
            </a:r>
            <a:r>
              <a:rPr lang="en-US" sz="1400" kern="0" dirty="0"/>
              <a:t> </a:t>
            </a:r>
            <a:r>
              <a:rPr lang="en-US" sz="1400" kern="0" dirty="0" err="1"/>
              <a:t>tramite</a:t>
            </a:r>
            <a:r>
              <a:rPr lang="en-US" sz="1400" kern="0" dirty="0"/>
              <a:t> </a:t>
            </a:r>
            <a:r>
              <a:rPr lang="en-US" sz="1400" kern="0" dirty="0" err="1"/>
              <a:t>comandi</a:t>
            </a:r>
            <a:r>
              <a:rPr lang="en-US" sz="1400" kern="0" dirty="0"/>
              <a:t> </a:t>
            </a:r>
            <a:r>
              <a:rPr lang="en-US" sz="1400" kern="0" dirty="0" err="1"/>
              <a:t>vocali</a:t>
            </a:r>
            <a:r>
              <a:rPr lang="en-US" sz="1400" kern="0" dirty="0"/>
              <a:t> </a:t>
            </a:r>
            <a:r>
              <a:rPr lang="en-US" sz="1400" kern="0" dirty="0" err="1"/>
              <a:t>seguendo</a:t>
            </a:r>
            <a:r>
              <a:rPr lang="en-US" sz="1400" kern="0" dirty="0"/>
              <a:t> </a:t>
            </a:r>
            <a:r>
              <a:rPr lang="en-US" sz="1400" kern="0" dirty="0" err="1"/>
              <a:t>naturalmente</a:t>
            </a:r>
            <a:r>
              <a:rPr lang="en-US" sz="1400" kern="0" dirty="0"/>
              <a:t> le </a:t>
            </a:r>
            <a:r>
              <a:rPr lang="en-US" sz="1400" kern="0" dirty="0" err="1"/>
              <a:t>regole</a:t>
            </a:r>
            <a:r>
              <a:rPr lang="en-US" sz="1400" kern="0" dirty="0"/>
              <a:t> del </a:t>
            </a:r>
            <a:r>
              <a:rPr lang="en-US" sz="1400" kern="0" dirty="0" err="1"/>
              <a:t>gioco</a:t>
            </a:r>
            <a:r>
              <a:rPr lang="en-US" sz="1400" kern="0" dirty="0"/>
              <a:t>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73AEC4-A11E-4700-A59C-56D7B632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5118870"/>
            <a:ext cx="3491880" cy="14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9FB61F5-805A-4B55-836F-53813CE4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728" y="135506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kern="0" dirty="0"/>
              <a:t>    Fine </a:t>
            </a:r>
            <a:r>
              <a:rPr lang="en-US" sz="4000" b="1" kern="0" dirty="0" err="1"/>
              <a:t>della</a:t>
            </a:r>
            <a:r>
              <a:rPr lang="en-US" sz="4000" b="1" kern="0" dirty="0"/>
              <a:t> partita</a:t>
            </a:r>
          </a:p>
        </p:txBody>
      </p:sp>
      <p:pic>
        <p:nvPicPr>
          <p:cNvPr id="5" name="Immagine 2">
            <a:extLst>
              <a:ext uri="{FF2B5EF4-FFF2-40B4-BE49-F238E27FC236}">
                <a16:creationId xmlns:a16="http://schemas.microsoft.com/office/drawing/2014/main" id="{1AF524A7-0CEF-4FED-A28D-98244F5F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958" y="466264"/>
            <a:ext cx="595098" cy="586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2B18BC5-0958-44C3-85BD-3F4973BA4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196752"/>
            <a:ext cx="6408712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Al </a:t>
            </a:r>
            <a:r>
              <a:rPr lang="en-US" sz="1400" kern="0" dirty="0" err="1"/>
              <a:t>termine</a:t>
            </a:r>
            <a:r>
              <a:rPr lang="en-US" sz="1400" kern="0" dirty="0"/>
              <a:t> </a:t>
            </a:r>
            <a:r>
              <a:rPr lang="en-US" sz="1400" kern="0" dirty="0" err="1"/>
              <a:t>della</a:t>
            </a:r>
            <a:r>
              <a:rPr lang="en-US" sz="1400" kern="0" dirty="0"/>
              <a:t> partita in base </a:t>
            </a:r>
            <a:r>
              <a:rPr lang="en-US" sz="1400" kern="0" dirty="0" err="1"/>
              <a:t>all’esito</a:t>
            </a:r>
            <a:r>
              <a:rPr lang="en-US" sz="1400" kern="0" dirty="0"/>
              <a:t> </a:t>
            </a:r>
            <a:r>
              <a:rPr lang="en-US" sz="1400" kern="0" dirty="0" err="1"/>
              <a:t>sarà</a:t>
            </a:r>
            <a:r>
              <a:rPr lang="en-US" sz="1400" kern="0" dirty="0"/>
              <a:t> </a:t>
            </a:r>
            <a:r>
              <a:rPr lang="en-US" sz="1400" kern="0" dirty="0" err="1"/>
              <a:t>mostrata</a:t>
            </a:r>
            <a:r>
              <a:rPr lang="en-US" sz="1400" kern="0" dirty="0"/>
              <a:t> ai </a:t>
            </a:r>
            <a:r>
              <a:rPr lang="en-US" sz="1400" kern="0" dirty="0" err="1"/>
              <a:t>giocatori</a:t>
            </a:r>
            <a:r>
              <a:rPr lang="en-US" sz="1400" kern="0" dirty="0"/>
              <a:t> una </a:t>
            </a:r>
            <a:r>
              <a:rPr lang="en-US" sz="1400" kern="0" dirty="0" err="1"/>
              <a:t>delle</a:t>
            </a:r>
            <a:r>
              <a:rPr lang="en-US" sz="1400" kern="0" dirty="0"/>
              <a:t> </a:t>
            </a:r>
            <a:r>
              <a:rPr lang="en-US" sz="1400" kern="0" dirty="0" err="1"/>
              <a:t>seguenti</a:t>
            </a:r>
            <a:r>
              <a:rPr lang="en-US" sz="1400" kern="0" dirty="0"/>
              <a:t> </a:t>
            </a:r>
            <a:r>
              <a:rPr lang="en-US" sz="1400" kern="0" dirty="0" err="1"/>
              <a:t>schermate</a:t>
            </a:r>
            <a:r>
              <a:rPr lang="en-US" sz="1400" kern="0" dirty="0"/>
              <a:t>: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600" b="1" kern="0" dirty="0"/>
              <a:t>- In </a:t>
            </a:r>
            <a:r>
              <a:rPr lang="en-US" sz="1600" b="1" kern="0" dirty="0" err="1"/>
              <a:t>caso</a:t>
            </a:r>
            <a:r>
              <a:rPr lang="en-US" sz="1600" b="1" kern="0" dirty="0"/>
              <a:t> di </a:t>
            </a:r>
            <a:r>
              <a:rPr lang="en-US" sz="1600" b="1" kern="0" dirty="0" err="1"/>
              <a:t>vittoria</a:t>
            </a:r>
            <a:r>
              <a:rPr lang="en-US" sz="1600" b="1" kern="0" dirty="0"/>
              <a:t>: </a:t>
            </a:r>
          </a:p>
          <a:p>
            <a:pPr marL="800100" lvl="1">
              <a:lnSpc>
                <a:spcPct val="120000"/>
              </a:lnSpc>
              <a:buFontTx/>
              <a:buChar char="-"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  </a:t>
            </a:r>
            <a:endParaRPr lang="en-US" sz="1400" b="1" kern="0" dirty="0"/>
          </a:p>
          <a:p>
            <a:pPr marL="514350" lvl="1" indent="0">
              <a:lnSpc>
                <a:spcPct val="120000"/>
              </a:lnSpc>
              <a:buNone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600" b="1" kern="0" dirty="0"/>
              <a:t>-    In </a:t>
            </a:r>
            <a:r>
              <a:rPr lang="en-US" sz="1600" b="1" kern="0" dirty="0" err="1"/>
              <a:t>caso</a:t>
            </a:r>
            <a:r>
              <a:rPr lang="en-US" sz="1600" b="1" kern="0" dirty="0"/>
              <a:t> di </a:t>
            </a:r>
            <a:r>
              <a:rPr lang="en-US" sz="1600" b="1" kern="0" dirty="0" err="1"/>
              <a:t>sconfitta</a:t>
            </a:r>
            <a:r>
              <a:rPr lang="en-US" sz="1600" b="1" kern="0" dirty="0"/>
              <a:t>:</a:t>
            </a:r>
          </a:p>
          <a:p>
            <a:pPr marL="800100" lvl="1">
              <a:lnSpc>
                <a:spcPct val="120000"/>
              </a:lnSpc>
              <a:buFontTx/>
              <a:buChar char="-"/>
            </a:pPr>
            <a:endParaRPr lang="en-US" sz="1400" kern="0" dirty="0"/>
          </a:p>
          <a:p>
            <a:pPr marL="800100" lvl="1">
              <a:lnSpc>
                <a:spcPct val="120000"/>
              </a:lnSpc>
              <a:buFontTx/>
              <a:buChar char="-"/>
            </a:pPr>
            <a:endParaRPr lang="en-US" sz="1400" kern="0" dirty="0"/>
          </a:p>
          <a:p>
            <a:pPr marL="800100" lvl="1">
              <a:lnSpc>
                <a:spcPct val="120000"/>
              </a:lnSpc>
              <a:buFontTx/>
              <a:buChar char="-"/>
            </a:pPr>
            <a:endParaRPr lang="en-US" sz="1400" kern="0" dirty="0"/>
          </a:p>
          <a:p>
            <a:pPr marL="800100" lvl="1">
              <a:lnSpc>
                <a:spcPct val="120000"/>
              </a:lnSpc>
              <a:buFontTx/>
              <a:buChar char="-"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600" b="1" kern="0" dirty="0"/>
              <a:t>- In </a:t>
            </a:r>
            <a:r>
              <a:rPr lang="en-US" sz="1600" b="1" kern="0" dirty="0" err="1"/>
              <a:t>caso</a:t>
            </a:r>
            <a:r>
              <a:rPr lang="en-US" sz="1600" b="1" kern="0" dirty="0"/>
              <a:t> di </a:t>
            </a:r>
            <a:r>
              <a:rPr lang="en-US" sz="1600" b="1" kern="0" dirty="0" err="1"/>
              <a:t>pareggio</a:t>
            </a:r>
            <a:r>
              <a:rPr lang="en-US" sz="1600" b="1" kern="0" dirty="0"/>
              <a:t>:</a:t>
            </a:r>
          </a:p>
          <a:p>
            <a:pPr marL="800100" lvl="1">
              <a:lnSpc>
                <a:spcPct val="120000"/>
              </a:lnSpc>
              <a:buFontTx/>
              <a:buChar char="-"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None/>
            </a:pPr>
            <a:endParaRPr lang="en-US" sz="1400" kern="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983B53-87BA-41D9-A06F-AC921850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1" y="2413768"/>
            <a:ext cx="2016225" cy="9527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862E491-99F3-4A0E-A61E-CCD6DFDF9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1" y="3937571"/>
            <a:ext cx="2016226" cy="99943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B73564D-B005-4E2A-BDA1-0D82D7357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0" y="5493673"/>
            <a:ext cx="1973335" cy="9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814</Words>
  <Application>Microsoft Office PowerPoint</Application>
  <PresentationFormat>Presentazione su schermo (4:3)</PresentationFormat>
  <Paragraphs>79</Paragraphs>
  <Slides>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Verdana</vt:lpstr>
      <vt:lpstr>Wingdings</vt:lpstr>
      <vt:lpstr>template</vt:lpstr>
      <vt:lpstr>Custom Design</vt:lpstr>
      <vt:lpstr>BU MEDIA CONTEST</vt:lpstr>
      <vt:lpstr> Registrazione</vt:lpstr>
      <vt:lpstr>Login  </vt:lpstr>
      <vt:lpstr>    Homepage</vt:lpstr>
      <vt:lpstr>    Start New Game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 MEDIA CONTEST</dc:title>
  <dc:creator>BOSISIO Matteo - FINCONS</dc:creator>
  <cp:lastModifiedBy>Matteo Bosisio</cp:lastModifiedBy>
  <cp:revision>34</cp:revision>
  <dcterms:created xsi:type="dcterms:W3CDTF">2021-02-01T14:09:23Z</dcterms:created>
  <dcterms:modified xsi:type="dcterms:W3CDTF">2021-06-20T08:53:00Z</dcterms:modified>
</cp:coreProperties>
</file>