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74" r:id="rId12"/>
    <p:sldId id="267" r:id="rId13"/>
    <p:sldId id="268" r:id="rId14"/>
    <p:sldId id="269" r:id="rId15"/>
    <p:sldId id="270" r:id="rId16"/>
    <p:sldId id="271" r:id="rId17"/>
    <p:sldId id="272" r:id="rId18"/>
    <p:sldId id="273" r:id="rId19"/>
    <p:sldId id="275" r:id="rId20"/>
    <p:sldId id="276" r:id="rId21"/>
    <p:sldId id="277" r:id="rId22"/>
    <p:sldId id="278" r:id="rId23"/>
    <p:sldId id="280" r:id="rId24"/>
    <p:sldId id="279" r:id="rId25"/>
    <p:sldId id="281" r:id="rId2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735" autoAdjust="0"/>
  </p:normalViewPr>
  <p:slideViewPr>
    <p:cSldViewPr>
      <p:cViewPr varScale="1">
        <p:scale>
          <a:sx n="90" d="100"/>
          <a:sy n="90" d="100"/>
        </p:scale>
        <p:origin x="-29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A89C6FEC-E9DF-448C-8AFA-B35863B8032C}" type="datetimeFigureOut">
              <a:rPr lang="es-ES" smtClean="0"/>
              <a:t>14/12/2021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F33927E-FB73-4E0E-A8AA-D1E2BD5F68C3}" type="slidenum">
              <a:rPr lang="es-ES" smtClean="0"/>
              <a:t>‹Nº›</a:t>
            </a:fld>
            <a:endParaRPr lang="es-ES"/>
          </a:p>
        </p:txBody>
      </p:sp>
    </p:spTree>
    <p:extLst>
      <p:ext uri="{BB962C8B-B14F-4D97-AF65-F5344CB8AC3E}">
        <p14:creationId xmlns:p14="http://schemas.microsoft.com/office/powerpoint/2010/main" val="3345905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89C6FEC-E9DF-448C-8AFA-B35863B8032C}" type="datetimeFigureOut">
              <a:rPr lang="es-ES" smtClean="0"/>
              <a:t>14/12/2021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F33927E-FB73-4E0E-A8AA-D1E2BD5F68C3}" type="slidenum">
              <a:rPr lang="es-ES" smtClean="0"/>
              <a:t>‹Nº›</a:t>
            </a:fld>
            <a:endParaRPr lang="es-ES"/>
          </a:p>
        </p:txBody>
      </p:sp>
    </p:spTree>
    <p:extLst>
      <p:ext uri="{BB962C8B-B14F-4D97-AF65-F5344CB8AC3E}">
        <p14:creationId xmlns:p14="http://schemas.microsoft.com/office/powerpoint/2010/main" val="2712154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89C6FEC-E9DF-448C-8AFA-B35863B8032C}" type="datetimeFigureOut">
              <a:rPr lang="es-ES" smtClean="0"/>
              <a:t>14/12/2021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F33927E-FB73-4E0E-A8AA-D1E2BD5F68C3}" type="slidenum">
              <a:rPr lang="es-ES" smtClean="0"/>
              <a:t>‹Nº›</a:t>
            </a:fld>
            <a:endParaRPr lang="es-ES"/>
          </a:p>
        </p:txBody>
      </p:sp>
    </p:spTree>
    <p:extLst>
      <p:ext uri="{BB962C8B-B14F-4D97-AF65-F5344CB8AC3E}">
        <p14:creationId xmlns:p14="http://schemas.microsoft.com/office/powerpoint/2010/main" val="2581747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89C6FEC-E9DF-448C-8AFA-B35863B8032C}" type="datetimeFigureOut">
              <a:rPr lang="es-ES" smtClean="0"/>
              <a:t>14/12/2021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F33927E-FB73-4E0E-A8AA-D1E2BD5F68C3}" type="slidenum">
              <a:rPr lang="es-ES" smtClean="0"/>
              <a:t>‹Nº›</a:t>
            </a:fld>
            <a:endParaRPr lang="es-ES"/>
          </a:p>
        </p:txBody>
      </p:sp>
    </p:spTree>
    <p:extLst>
      <p:ext uri="{BB962C8B-B14F-4D97-AF65-F5344CB8AC3E}">
        <p14:creationId xmlns:p14="http://schemas.microsoft.com/office/powerpoint/2010/main" val="191194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89C6FEC-E9DF-448C-8AFA-B35863B8032C}" type="datetimeFigureOut">
              <a:rPr lang="es-ES" smtClean="0"/>
              <a:t>14/12/2021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F33927E-FB73-4E0E-A8AA-D1E2BD5F68C3}" type="slidenum">
              <a:rPr lang="es-ES" smtClean="0"/>
              <a:t>‹Nº›</a:t>
            </a:fld>
            <a:endParaRPr lang="es-ES"/>
          </a:p>
        </p:txBody>
      </p:sp>
    </p:spTree>
    <p:extLst>
      <p:ext uri="{BB962C8B-B14F-4D97-AF65-F5344CB8AC3E}">
        <p14:creationId xmlns:p14="http://schemas.microsoft.com/office/powerpoint/2010/main" val="145294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A89C6FEC-E9DF-448C-8AFA-B35863B8032C}" type="datetimeFigureOut">
              <a:rPr lang="es-ES" smtClean="0"/>
              <a:t>14/12/2021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9F33927E-FB73-4E0E-A8AA-D1E2BD5F68C3}" type="slidenum">
              <a:rPr lang="es-ES" smtClean="0"/>
              <a:t>‹Nº›</a:t>
            </a:fld>
            <a:endParaRPr lang="es-ES"/>
          </a:p>
        </p:txBody>
      </p:sp>
    </p:spTree>
    <p:extLst>
      <p:ext uri="{BB962C8B-B14F-4D97-AF65-F5344CB8AC3E}">
        <p14:creationId xmlns:p14="http://schemas.microsoft.com/office/powerpoint/2010/main" val="335313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A89C6FEC-E9DF-448C-8AFA-B35863B8032C}" type="datetimeFigureOut">
              <a:rPr lang="es-ES" smtClean="0"/>
              <a:t>14/12/2021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9F33927E-FB73-4E0E-A8AA-D1E2BD5F68C3}" type="slidenum">
              <a:rPr lang="es-ES" smtClean="0"/>
              <a:t>‹Nº›</a:t>
            </a:fld>
            <a:endParaRPr lang="es-ES"/>
          </a:p>
        </p:txBody>
      </p:sp>
    </p:spTree>
    <p:extLst>
      <p:ext uri="{BB962C8B-B14F-4D97-AF65-F5344CB8AC3E}">
        <p14:creationId xmlns:p14="http://schemas.microsoft.com/office/powerpoint/2010/main" val="320857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A89C6FEC-E9DF-448C-8AFA-B35863B8032C}" type="datetimeFigureOut">
              <a:rPr lang="es-ES" smtClean="0"/>
              <a:t>14/12/2021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9F33927E-FB73-4E0E-A8AA-D1E2BD5F68C3}" type="slidenum">
              <a:rPr lang="es-ES" smtClean="0"/>
              <a:t>‹Nº›</a:t>
            </a:fld>
            <a:endParaRPr lang="es-ES"/>
          </a:p>
        </p:txBody>
      </p:sp>
    </p:spTree>
    <p:extLst>
      <p:ext uri="{BB962C8B-B14F-4D97-AF65-F5344CB8AC3E}">
        <p14:creationId xmlns:p14="http://schemas.microsoft.com/office/powerpoint/2010/main" val="2631947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89C6FEC-E9DF-448C-8AFA-B35863B8032C}" type="datetimeFigureOut">
              <a:rPr lang="es-ES" smtClean="0"/>
              <a:t>14/12/2021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9F33927E-FB73-4E0E-A8AA-D1E2BD5F68C3}" type="slidenum">
              <a:rPr lang="es-ES" smtClean="0"/>
              <a:t>‹Nº›</a:t>
            </a:fld>
            <a:endParaRPr lang="es-ES"/>
          </a:p>
        </p:txBody>
      </p:sp>
    </p:spTree>
    <p:extLst>
      <p:ext uri="{BB962C8B-B14F-4D97-AF65-F5344CB8AC3E}">
        <p14:creationId xmlns:p14="http://schemas.microsoft.com/office/powerpoint/2010/main" val="626945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89C6FEC-E9DF-448C-8AFA-B35863B8032C}" type="datetimeFigureOut">
              <a:rPr lang="es-ES" smtClean="0"/>
              <a:t>14/12/2021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9F33927E-FB73-4E0E-A8AA-D1E2BD5F68C3}" type="slidenum">
              <a:rPr lang="es-ES" smtClean="0"/>
              <a:t>‹Nº›</a:t>
            </a:fld>
            <a:endParaRPr lang="es-ES"/>
          </a:p>
        </p:txBody>
      </p:sp>
    </p:spTree>
    <p:extLst>
      <p:ext uri="{BB962C8B-B14F-4D97-AF65-F5344CB8AC3E}">
        <p14:creationId xmlns:p14="http://schemas.microsoft.com/office/powerpoint/2010/main" val="3673091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89C6FEC-E9DF-448C-8AFA-B35863B8032C}" type="datetimeFigureOut">
              <a:rPr lang="es-ES" smtClean="0"/>
              <a:t>14/12/2021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9F33927E-FB73-4E0E-A8AA-D1E2BD5F68C3}" type="slidenum">
              <a:rPr lang="es-ES" smtClean="0"/>
              <a:t>‹Nº›</a:t>
            </a:fld>
            <a:endParaRPr lang="es-ES"/>
          </a:p>
        </p:txBody>
      </p:sp>
    </p:spTree>
    <p:extLst>
      <p:ext uri="{BB962C8B-B14F-4D97-AF65-F5344CB8AC3E}">
        <p14:creationId xmlns:p14="http://schemas.microsoft.com/office/powerpoint/2010/main" val="1944478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C6FEC-E9DF-448C-8AFA-B35863B8032C}" type="datetimeFigureOut">
              <a:rPr lang="es-ES" smtClean="0"/>
              <a:t>14/12/2021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3927E-FB73-4E0E-A8AA-D1E2BD5F68C3}" type="slidenum">
              <a:rPr lang="es-ES" smtClean="0"/>
              <a:t>‹Nº›</a:t>
            </a:fld>
            <a:endParaRPr lang="es-ES"/>
          </a:p>
        </p:txBody>
      </p:sp>
    </p:spTree>
    <p:extLst>
      <p:ext uri="{BB962C8B-B14F-4D97-AF65-F5344CB8AC3E}">
        <p14:creationId xmlns:p14="http://schemas.microsoft.com/office/powerpoint/2010/main" val="887407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youtu.be/yHR6PRbW9t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79512" y="476672"/>
            <a:ext cx="8784976" cy="461665"/>
          </a:xfrm>
          <a:prstGeom prst="rect">
            <a:avLst/>
          </a:prstGeom>
          <a:noFill/>
        </p:spPr>
        <p:txBody>
          <a:bodyPr wrap="square" rtlCol="0">
            <a:spAutoFit/>
          </a:bodyPr>
          <a:lstStyle/>
          <a:p>
            <a:r>
              <a:rPr lang="es-ES" sz="2400" dirty="0" smtClean="0"/>
              <a:t>1-Crea un clon enlazado da máquina virtual de Windows /7/10. O</a:t>
            </a:r>
            <a:endParaRPr lang="es-ES" sz="2400" dirty="0"/>
          </a:p>
        </p:txBody>
      </p:sp>
    </p:spTree>
    <p:extLst>
      <p:ext uri="{BB962C8B-B14F-4D97-AF65-F5344CB8AC3E}">
        <p14:creationId xmlns:p14="http://schemas.microsoft.com/office/powerpoint/2010/main" val="3182955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23528" y="188640"/>
            <a:ext cx="8496944" cy="923330"/>
          </a:xfrm>
          <a:prstGeom prst="rect">
            <a:avLst/>
          </a:prstGeom>
          <a:noFill/>
        </p:spPr>
        <p:txBody>
          <a:bodyPr wrap="square" rtlCol="0">
            <a:spAutoFit/>
          </a:bodyPr>
          <a:lstStyle/>
          <a:p>
            <a:r>
              <a:rPr lang="es-ES" dirty="0" smtClean="0"/>
              <a:t>Para la ejecución de el resto de lenguajes se realizaría de la misma manera, en el link de abajo en encontraras un video con algo mas de información sobre la instalación en los </a:t>
            </a:r>
            <a:r>
              <a:rPr lang="es-ES" dirty="0" err="1" smtClean="0"/>
              <a:t>phats</a:t>
            </a:r>
            <a:r>
              <a:rPr lang="es-ES" dirty="0" smtClean="0"/>
              <a:t> del las variables de entorno (a partir del minuto 5:40 aproximadamente )</a:t>
            </a:r>
            <a:endParaRPr lang="es-ES" dirty="0"/>
          </a:p>
        </p:txBody>
      </p:sp>
      <p:sp>
        <p:nvSpPr>
          <p:cNvPr id="5" name="4 CuadroTexto"/>
          <p:cNvSpPr txBox="1"/>
          <p:nvPr/>
        </p:nvSpPr>
        <p:spPr>
          <a:xfrm>
            <a:off x="1763688" y="2708920"/>
            <a:ext cx="4104456" cy="646331"/>
          </a:xfrm>
          <a:prstGeom prst="rect">
            <a:avLst/>
          </a:prstGeom>
          <a:noFill/>
        </p:spPr>
        <p:txBody>
          <a:bodyPr wrap="square" rtlCol="0">
            <a:spAutoFit/>
          </a:bodyPr>
          <a:lstStyle/>
          <a:p>
            <a:r>
              <a:rPr lang="es-ES" dirty="0">
                <a:hlinkClick r:id="rId2"/>
              </a:rPr>
              <a:t>https://</a:t>
            </a:r>
            <a:r>
              <a:rPr lang="es-ES" dirty="0" smtClean="0">
                <a:hlinkClick r:id="rId2"/>
              </a:rPr>
              <a:t>youtu.be/yHR6PRbW9tc</a:t>
            </a:r>
            <a:r>
              <a:rPr lang="es-ES" dirty="0" smtClean="0"/>
              <a:t> </a:t>
            </a:r>
          </a:p>
          <a:p>
            <a:endParaRPr lang="es-ES" dirty="0"/>
          </a:p>
        </p:txBody>
      </p:sp>
    </p:spTree>
    <p:extLst>
      <p:ext uri="{BB962C8B-B14F-4D97-AF65-F5344CB8AC3E}">
        <p14:creationId xmlns:p14="http://schemas.microsoft.com/office/powerpoint/2010/main" val="3599299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352566" y="1036716"/>
            <a:ext cx="6531802" cy="369332"/>
          </a:xfrm>
          <a:prstGeom prst="rect">
            <a:avLst/>
          </a:prstGeom>
          <a:noFill/>
        </p:spPr>
        <p:txBody>
          <a:bodyPr wrap="square" rtlCol="0">
            <a:spAutoFit/>
          </a:bodyPr>
          <a:lstStyle/>
          <a:p>
            <a:r>
              <a:rPr lang="es-ES" dirty="0" smtClean="0"/>
              <a:t>Ejercicio </a:t>
            </a:r>
            <a:r>
              <a:rPr lang="es-ES" dirty="0" err="1" smtClean="0"/>
              <a:t>programacion</a:t>
            </a:r>
            <a:r>
              <a:rPr lang="es-ES" dirty="0" smtClean="0"/>
              <a:t> de el ejercicio 3 </a:t>
            </a:r>
            <a:endParaRPr lang="es-ES" dirty="0"/>
          </a:p>
        </p:txBody>
      </p:sp>
    </p:spTree>
    <p:extLst>
      <p:ext uri="{BB962C8B-B14F-4D97-AF65-F5344CB8AC3E}">
        <p14:creationId xmlns:p14="http://schemas.microsoft.com/office/powerpoint/2010/main" val="610361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2200126"/>
            <a:ext cx="2876550"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CuadroTexto"/>
          <p:cNvSpPr txBox="1"/>
          <p:nvPr/>
        </p:nvSpPr>
        <p:spPr>
          <a:xfrm>
            <a:off x="1475656" y="476672"/>
            <a:ext cx="7344816" cy="369332"/>
          </a:xfrm>
          <a:prstGeom prst="rect">
            <a:avLst/>
          </a:prstGeom>
          <a:noFill/>
        </p:spPr>
        <p:txBody>
          <a:bodyPr wrap="square" rtlCol="0">
            <a:spAutoFit/>
          </a:bodyPr>
          <a:lstStyle/>
          <a:p>
            <a:r>
              <a:rPr lang="es-ES" dirty="0" err="1" smtClean="0"/>
              <a:t>Codigo</a:t>
            </a:r>
            <a:r>
              <a:rPr lang="es-ES" dirty="0" smtClean="0"/>
              <a:t> en C</a:t>
            </a:r>
            <a:endParaRPr lang="es-ES" dirty="0"/>
          </a:p>
        </p:txBody>
      </p:sp>
    </p:spTree>
    <p:extLst>
      <p:ext uri="{BB962C8B-B14F-4D97-AF65-F5344CB8AC3E}">
        <p14:creationId xmlns:p14="http://schemas.microsoft.com/office/powerpoint/2010/main" val="110711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1681163"/>
            <a:ext cx="3733800"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1331640" y="476672"/>
            <a:ext cx="6192688" cy="369332"/>
          </a:xfrm>
          <a:prstGeom prst="rect">
            <a:avLst/>
          </a:prstGeom>
          <a:noFill/>
        </p:spPr>
        <p:txBody>
          <a:bodyPr wrap="square" rtlCol="0">
            <a:spAutoFit/>
          </a:bodyPr>
          <a:lstStyle/>
          <a:p>
            <a:r>
              <a:rPr lang="es-ES" dirty="0" smtClean="0"/>
              <a:t>c</a:t>
            </a:r>
            <a:endParaRPr lang="es-ES" dirty="0"/>
          </a:p>
        </p:txBody>
      </p:sp>
    </p:spTree>
    <p:extLst>
      <p:ext uri="{BB962C8B-B14F-4D97-AF65-F5344CB8AC3E}">
        <p14:creationId xmlns:p14="http://schemas.microsoft.com/office/powerpoint/2010/main" val="3364220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3350"/>
            <a:ext cx="7010400" cy="659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2697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phyton</a:t>
            </a:r>
            <a:endParaRPr lang="es-E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988840"/>
            <a:ext cx="3295650"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2552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php</a:t>
            </a:r>
            <a:endParaRPr lang="es-E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00808"/>
            <a:ext cx="329565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5126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713" y="2300288"/>
            <a:ext cx="4600575"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9140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835696" y="476672"/>
            <a:ext cx="5256584" cy="369332"/>
          </a:xfrm>
          <a:prstGeom prst="rect">
            <a:avLst/>
          </a:prstGeom>
          <a:noFill/>
        </p:spPr>
        <p:txBody>
          <a:bodyPr wrap="square" rtlCol="0">
            <a:spAutoFit/>
          </a:bodyPr>
          <a:lstStyle/>
          <a:p>
            <a:r>
              <a:rPr lang="es-ES" dirty="0" smtClean="0"/>
              <a:t>4- </a:t>
            </a:r>
            <a:r>
              <a:rPr lang="es-ES" dirty="0" err="1" smtClean="0"/>
              <a:t>creacion</a:t>
            </a:r>
            <a:r>
              <a:rPr lang="es-ES" dirty="0" smtClean="0"/>
              <a:t> de in perfil </a:t>
            </a:r>
            <a:r>
              <a:rPr lang="es-ES" dirty="0" err="1" smtClean="0"/>
              <a:t>guithub</a:t>
            </a:r>
            <a:endParaRPr lang="es-E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96752"/>
            <a:ext cx="7192650" cy="4439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8919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732" y="1340768"/>
            <a:ext cx="3554493"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563" y="1309688"/>
            <a:ext cx="6238875" cy="423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8265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uario\Pictures\Screenshots\Captura de pantalla (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058"/>
            <a:ext cx="9612559" cy="713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15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692696"/>
            <a:ext cx="7851752"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827584" y="3645024"/>
            <a:ext cx="7128792" cy="369332"/>
          </a:xfrm>
          <a:prstGeom prst="rect">
            <a:avLst/>
          </a:prstGeom>
          <a:noFill/>
        </p:spPr>
        <p:txBody>
          <a:bodyPr wrap="square" rtlCol="0">
            <a:spAutoFit/>
          </a:bodyPr>
          <a:lstStyle/>
          <a:p>
            <a:r>
              <a:rPr lang="es-ES" dirty="0" smtClean="0"/>
              <a:t>Y  </a:t>
            </a:r>
            <a:r>
              <a:rPr lang="es-ES" dirty="0" err="1" smtClean="0"/>
              <a:t>despues</a:t>
            </a:r>
            <a:r>
              <a:rPr lang="es-ES" dirty="0" smtClean="0"/>
              <a:t> de un par de pasaos más tendríamos finalizado el registro </a:t>
            </a:r>
            <a:endParaRPr lang="es-ES" dirty="0"/>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76" y="4509374"/>
            <a:ext cx="7992968" cy="863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8440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33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683568" y="5949280"/>
            <a:ext cx="7056784" cy="646331"/>
          </a:xfrm>
          <a:prstGeom prst="rect">
            <a:avLst/>
          </a:prstGeom>
          <a:noFill/>
        </p:spPr>
        <p:txBody>
          <a:bodyPr wrap="square" rtlCol="0">
            <a:spAutoFit/>
          </a:bodyPr>
          <a:lstStyle/>
          <a:p>
            <a:r>
              <a:rPr lang="es-ES" dirty="0" smtClean="0"/>
              <a:t>Una vez realizado el registro  y </a:t>
            </a:r>
            <a:r>
              <a:rPr lang="es-ES" dirty="0" err="1" smtClean="0"/>
              <a:t>logueado</a:t>
            </a:r>
            <a:r>
              <a:rPr lang="es-ES" dirty="0" smtClean="0"/>
              <a:t> en </a:t>
            </a:r>
            <a:r>
              <a:rPr lang="es-ES" dirty="0" err="1" smtClean="0"/>
              <a:t>Github</a:t>
            </a:r>
            <a:r>
              <a:rPr lang="es-ES" dirty="0" smtClean="0"/>
              <a:t> ya </a:t>
            </a:r>
            <a:r>
              <a:rPr lang="es-ES" dirty="0" err="1" smtClean="0"/>
              <a:t>pordremos</a:t>
            </a:r>
            <a:r>
              <a:rPr lang="es-ES" dirty="0" smtClean="0"/>
              <a:t> realizar todas las </a:t>
            </a:r>
            <a:r>
              <a:rPr lang="es-ES" dirty="0" err="1" smtClean="0"/>
              <a:t>modifuicaciones</a:t>
            </a:r>
            <a:r>
              <a:rPr lang="es-ES" dirty="0" smtClean="0"/>
              <a:t>   </a:t>
            </a:r>
            <a:endParaRPr lang="es-ES" dirty="0"/>
          </a:p>
        </p:txBody>
      </p:sp>
    </p:spTree>
    <p:extLst>
      <p:ext uri="{BB962C8B-B14F-4D97-AF65-F5344CB8AC3E}">
        <p14:creationId xmlns:p14="http://schemas.microsoft.com/office/powerpoint/2010/main" val="865581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63"/>
            <a:ext cx="8964488" cy="4648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7056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908720"/>
            <a:ext cx="8136904" cy="646331"/>
          </a:xfrm>
          <a:prstGeom prst="rect">
            <a:avLst/>
          </a:prstGeom>
        </p:spPr>
        <p:txBody>
          <a:bodyPr wrap="square">
            <a:spAutoFit/>
          </a:bodyPr>
          <a:lstStyle/>
          <a:p>
            <a:r>
              <a:rPr lang="pt-BR" dirty="0"/>
              <a:t>5. </a:t>
            </a:r>
            <a:r>
              <a:rPr lang="pt-BR" dirty="0" err="1"/>
              <a:t>Sube</a:t>
            </a:r>
            <a:r>
              <a:rPr lang="pt-BR" dirty="0"/>
              <a:t> os </a:t>
            </a:r>
            <a:r>
              <a:rPr lang="pt-BR" dirty="0" err="1"/>
              <a:t>apuntamentos</a:t>
            </a:r>
            <a:r>
              <a:rPr lang="pt-BR" dirty="0"/>
              <a:t> e os </a:t>
            </a:r>
            <a:r>
              <a:rPr lang="pt-BR" dirty="0" err="1"/>
              <a:t>exercicios</a:t>
            </a:r>
            <a:r>
              <a:rPr lang="pt-BR" dirty="0"/>
              <a:t> desta unidade a </a:t>
            </a:r>
            <a:r>
              <a:rPr lang="pt-BR" dirty="0" err="1"/>
              <a:t>un</a:t>
            </a:r>
            <a:r>
              <a:rPr lang="pt-BR" dirty="0"/>
              <a:t> </a:t>
            </a:r>
            <a:r>
              <a:rPr lang="pt-BR" dirty="0" err="1"/>
              <a:t>repositorio</a:t>
            </a:r>
            <a:r>
              <a:rPr lang="pt-BR" dirty="0"/>
              <a:t> denominado </a:t>
            </a:r>
            <a:r>
              <a:rPr lang="pt-BR" dirty="0" err="1"/>
              <a:t>ContornosDesenvolvemento</a:t>
            </a:r>
            <a:r>
              <a:rPr lang="pt-BR" dirty="0"/>
              <a:t>.</a:t>
            </a:r>
            <a:endParaRPr lang="es-ES" dirty="0"/>
          </a:p>
        </p:txBody>
      </p:sp>
    </p:spTree>
    <p:extLst>
      <p:ext uri="{BB962C8B-B14F-4D97-AF65-F5344CB8AC3E}">
        <p14:creationId xmlns:p14="http://schemas.microsoft.com/office/powerpoint/2010/main" val="3987934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95" y="260648"/>
            <a:ext cx="8425061" cy="5904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9056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233"/>
            <a:ext cx="7812360" cy="4313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9393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uario\Pictures\Screenshots\Captura de pantalla (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1" cy="6669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108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3074" name="Picture 2" descr="C:\Users\Usuario\Pictures\Screenshots\Captura de pantalla (4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 y="116632"/>
            <a:ext cx="9143403" cy="7272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993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4098" name="Picture 2" descr="C:\Users\Usuario\Pictures\Screenshots\Captura de pantalla (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425" y="-692150"/>
            <a:ext cx="18288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577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619" y="1700808"/>
            <a:ext cx="5688632" cy="4587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CuadroTexto"/>
          <p:cNvSpPr txBox="1"/>
          <p:nvPr/>
        </p:nvSpPr>
        <p:spPr>
          <a:xfrm>
            <a:off x="1475656" y="548680"/>
            <a:ext cx="6120680" cy="646331"/>
          </a:xfrm>
          <a:prstGeom prst="rect">
            <a:avLst/>
          </a:prstGeom>
          <a:noFill/>
        </p:spPr>
        <p:txBody>
          <a:bodyPr wrap="square" rtlCol="0">
            <a:spAutoFit/>
          </a:bodyPr>
          <a:lstStyle/>
          <a:p>
            <a:r>
              <a:rPr lang="es-ES" dirty="0" smtClean="0"/>
              <a:t>2-Mediante estos pasos podríamos modificar s variables de entorno para poder trabajar con los diferentes lenguaje</a:t>
            </a:r>
            <a:endParaRPr lang="es-ES" dirty="0"/>
          </a:p>
        </p:txBody>
      </p:sp>
    </p:spTree>
    <p:extLst>
      <p:ext uri="{BB962C8B-B14F-4D97-AF65-F5344CB8AC3E}">
        <p14:creationId xmlns:p14="http://schemas.microsoft.com/office/powerpoint/2010/main" val="183748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2656"/>
            <a:ext cx="7056784" cy="6141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6500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671513"/>
            <a:ext cx="7894637" cy="551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579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446"/>
            <a:ext cx="9144000" cy="5331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074781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TotalTime>
  <Words>141</Words>
  <Application>Microsoft Office PowerPoint</Application>
  <PresentationFormat>Presentación en pantalla (4:3)</PresentationFormat>
  <Paragraphs>13</Paragraphs>
  <Slides>25</Slides>
  <Notes>0</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phyton</vt:lpstr>
      <vt:lpstr>php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23</cp:revision>
  <dcterms:created xsi:type="dcterms:W3CDTF">2021-11-26T17:06:18Z</dcterms:created>
  <dcterms:modified xsi:type="dcterms:W3CDTF">2021-12-14T00:11:01Z</dcterms:modified>
</cp:coreProperties>
</file>