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9919744" cy="24264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5264309" cy="5441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10308828" cy="12829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981276" y="1567912"/>
            <a:ext cx="32248266" cy="109051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7679066" cy="1225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932620" y="1638897"/>
            <a:ext cx="32251906" cy="10777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3663095" cy="1216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1800" y="605734"/>
            <a:ext cx="6171429" cy="4572427"/>
            <a:chOff x="11161800" y="605734"/>
            <a:chExt cx="6171429" cy="45724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1800" y="605734"/>
              <a:ext cx="6171429" cy="4572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61800" y="6161346"/>
            <a:ext cx="6171429" cy="3395954"/>
            <a:chOff x="11161800" y="6161346"/>
            <a:chExt cx="6171429" cy="33959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1800" y="6161346"/>
              <a:ext cx="6171429" cy="339595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398" y="4373563"/>
            <a:ext cx="10017738" cy="47238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3045960" cy="12067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6953" y="4157972"/>
            <a:ext cx="7150863" cy="2553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5112" y="4438743"/>
            <a:ext cx="7239849" cy="14330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361770" cy="11305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8306" y="2727211"/>
            <a:ext cx="8414032" cy="5075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2"/>
            <a:ext cx="5703761" cy="12067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8030" y="4233897"/>
            <a:ext cx="11631852" cy="44897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9073" y="8798987"/>
            <a:ext cx="10999910" cy="1092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6706" y="4295969"/>
            <a:ext cx="9645367" cy="10609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6703" y="5533664"/>
            <a:ext cx="9042214" cy="10609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4182" y="6694778"/>
            <a:ext cx="8978092" cy="11364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96706" y="8022979"/>
            <a:ext cx="8794653" cy="606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8595" y="4815848"/>
            <a:ext cx="6171429" cy="4437703"/>
            <a:chOff x="548595" y="4815848"/>
            <a:chExt cx="6171429" cy="44377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595" y="4815848"/>
              <a:ext cx="6171429" cy="443770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08134" y="8694106"/>
            <a:ext cx="9225873" cy="11364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0636" y="1243241"/>
            <a:ext cx="8125161" cy="12162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36173" y="9902877"/>
            <a:ext cx="9538902" cy="411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6677151" cy="1216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021821"/>
            <a:ext cx="8768593" cy="8242072"/>
            <a:chOff x="9142857" y="1021821"/>
            <a:chExt cx="8768593" cy="82420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1021821"/>
              <a:ext cx="8768593" cy="82420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66504" y="9364030"/>
            <a:ext cx="4746109" cy="6808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0965" y="6513983"/>
            <a:ext cx="8391814" cy="1132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6677151" cy="1216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1169" y="9114744"/>
            <a:ext cx="4978596" cy="527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1819" y="5142857"/>
            <a:ext cx="6171429" cy="3928605"/>
            <a:chOff x="811819" y="5142857"/>
            <a:chExt cx="6171429" cy="39286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819" y="5142857"/>
              <a:ext cx="6171429" cy="39286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077" y="817745"/>
            <a:ext cx="8399813" cy="7822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13497" y="1428571"/>
            <a:ext cx="10343646" cy="8659143"/>
            <a:chOff x="7713497" y="1428571"/>
            <a:chExt cx="10343646" cy="8659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3497" y="1428571"/>
              <a:ext cx="10343646" cy="865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3014362" cy="12829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901" y="4669245"/>
            <a:ext cx="7465432" cy="41176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092622"/>
            <a:ext cx="8217462" cy="4481336"/>
            <a:chOff x="9142857" y="5092622"/>
            <a:chExt cx="8217462" cy="4481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092622"/>
              <a:ext cx="8217462" cy="4481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48142" y="1348000"/>
            <a:ext cx="5912177" cy="3378387"/>
            <a:chOff x="11448142" y="1348000"/>
            <a:chExt cx="5912177" cy="33783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8142" y="1348000"/>
              <a:ext cx="5912177" cy="3378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5798838" cy="1273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900" y="5085716"/>
            <a:ext cx="7930909" cy="18327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048666"/>
            <a:ext cx="7995326" cy="4570218"/>
            <a:chOff x="9142857" y="5048666"/>
            <a:chExt cx="7995326" cy="4570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048666"/>
              <a:ext cx="7995326" cy="4570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28914" y="146966"/>
            <a:ext cx="4422291" cy="4996248"/>
            <a:chOff x="12428914" y="146966"/>
            <a:chExt cx="4422291" cy="49962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428914" y="146966"/>
              <a:ext cx="4422291" cy="4996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77019"/>
            <a:ext cx="18386666" cy="6715362"/>
            <a:chOff x="0" y="3677019"/>
            <a:chExt cx="18386666" cy="67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7019"/>
              <a:ext cx="18386666" cy="6715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636" y="1243241"/>
            <a:ext cx="7354295" cy="1273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83" y="2398233"/>
            <a:ext cx="1346667" cy="493714"/>
            <a:chOff x="1001583" y="23982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83" y="23982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900" y="5085716"/>
            <a:ext cx="7911737" cy="18327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048666"/>
            <a:ext cx="7995326" cy="4570218"/>
            <a:chOff x="9142857" y="5048666"/>
            <a:chExt cx="7995326" cy="4570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048666"/>
              <a:ext cx="7995326" cy="4570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28914" y="146966"/>
            <a:ext cx="4422291" cy="4996248"/>
            <a:chOff x="12428914" y="146966"/>
            <a:chExt cx="4422291" cy="49962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428914" y="146966"/>
              <a:ext cx="4422291" cy="4996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2022-09-15T22:40:45Z</dcterms:created>
  <dcterms:modified xsi:type="dcterms:W3CDTF">2022-09-15T22:40:45Z</dcterms:modified>
</cp:coreProperties>
</file>