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CS 107: Computer Architecture and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752600"/>
          </a:xfrm>
        </p:spPr>
        <p:txBody>
          <a:bodyPr/>
          <a:lstStyle/>
          <a:p>
            <a:r>
              <a:rPr lang="en-US" dirty="0"/>
              <a:t>SBCC</a:t>
            </a:r>
          </a:p>
          <a:p>
            <a:r>
              <a:rPr lang="en-US" dirty="0"/>
              <a:t> </a:t>
            </a:r>
            <a:r>
              <a:rPr lang="en-US" dirty="0" smtClean="0"/>
              <a:t>Spring 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7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 </a:t>
            </a:r>
            <a:r>
              <a:rPr lang="en-US" dirty="0" smtClean="0"/>
              <a:t>Set </a:t>
            </a:r>
            <a:r>
              <a:rPr lang="en-US" dirty="0" err="1"/>
              <a:t>r</a:t>
            </a:r>
            <a:r>
              <a:rPr lang="en-US" dirty="0" err="1" smtClean="0"/>
              <a:t>_output</a:t>
            </a:r>
            <a:r>
              <a:rPr lang="en-US" dirty="0" smtClean="0"/>
              <a:t>, </a:t>
            </a:r>
            <a:r>
              <a:rPr lang="en-US" dirty="0" err="1" smtClean="0"/>
              <a:t>g_output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b_output</a:t>
            </a:r>
            <a:r>
              <a:rPr lang="en-US" dirty="0" smtClean="0"/>
              <a:t> as Global variables…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5277" y="2667000"/>
            <a:ext cx="360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Analyzer can  work only with ‘global’ variables.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799"/>
            <a:ext cx="2305050" cy="981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1190625" cy="9715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5181600"/>
            <a:ext cx="10668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411110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32294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into debugger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81374" y="4276867"/>
            <a:ext cx="1110026" cy="13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12706" y="5562599"/>
            <a:ext cx="1042987" cy="83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5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0" y="720918"/>
            <a:ext cx="5093380" cy="56388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0" y="1143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Open Analyzer window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0090" y="1752600"/>
            <a:ext cx="2731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Logic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62358" cy="50911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6096000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variables to show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2286000" y="1828800"/>
            <a:ext cx="1219200" cy="445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1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914400"/>
            <a:ext cx="3724275" cy="454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94395" y="1133061"/>
            <a:ext cx="134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‘Add’ button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2073" y="1796534"/>
            <a:ext cx="334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name of variable (</a:t>
            </a:r>
            <a:r>
              <a:rPr lang="en-US" dirty="0" err="1" smtClean="0"/>
              <a:t>r_output</a:t>
            </a:r>
            <a:r>
              <a:rPr lang="en-US" dirty="0" smtClean="0"/>
              <a:t>),</a:t>
            </a:r>
          </a:p>
          <a:p>
            <a:r>
              <a:rPr lang="en-US" dirty="0" smtClean="0"/>
              <a:t>Press ‘Enter’.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4038600" y="1317727"/>
            <a:ext cx="1155795" cy="13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1600200" y="1796534"/>
            <a:ext cx="3721873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7814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4395" y="1133061"/>
            <a:ext cx="1894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color</a:t>
            </a:r>
          </a:p>
          <a:p>
            <a:r>
              <a:rPr lang="en-US" dirty="0" smtClean="0"/>
              <a:t>(Red for </a:t>
            </a:r>
            <a:r>
              <a:rPr lang="en-US" dirty="0" err="1" smtClean="0"/>
              <a:t>r_output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8990" y="25908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Minimum and Maximum values to display.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Unsigned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Hexadecimal or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0x0 … 0xFFFFFFFF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1905001" y="1456227"/>
            <a:ext cx="3289394" cy="1816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1" y="2819400"/>
            <a:ext cx="1752599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2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7814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3800475" cy="45624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10000" cy="460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6096000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settings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2837" y="6280666"/>
            <a:ext cx="32051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7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759591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10200"/>
            <a:ext cx="9429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5753100"/>
            <a:ext cx="201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simulator…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0600" y="575310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4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0" y="692098"/>
            <a:ext cx="8901580" cy="4571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0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1621"/>
            <a:ext cx="7934325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924754" y="946517"/>
            <a:ext cx="161846" cy="577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848600" y="8382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257800" y="4724400"/>
            <a:ext cx="152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4114800"/>
            <a:ext cx="12192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2690" y="609600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Info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7537" y="653534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Info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7076" y="6172200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9877" y="468868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9301"/>
            <a:ext cx="6781800" cy="19401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3713" y="228600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14003" y="457200"/>
            <a:ext cx="183399" cy="284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13846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49" y="2601689"/>
            <a:ext cx="6778651" cy="195942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9185" y="33967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49" y="4648200"/>
            <a:ext cx="6778651" cy="197228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15456" y="54496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Logic Analyzer </a:t>
            </a:r>
            <a:r>
              <a:rPr lang="en-US" dirty="0"/>
              <a:t>is a graphical analysis tool that shows value changes of </a:t>
            </a:r>
            <a:r>
              <a:rPr lang="en-US" dirty="0" smtClean="0"/>
              <a:t>variables. </a:t>
            </a:r>
            <a:r>
              <a:rPr lang="en-US" dirty="0"/>
              <a:t>These elements can be specified by the user, but are subject to restrictions. As a consequence, not every variable can be shown.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Logic Analyzer </a:t>
            </a:r>
            <a:r>
              <a:rPr lang="en-US" dirty="0"/>
              <a:t>can be used with the </a:t>
            </a:r>
            <a:r>
              <a:rPr lang="en-US" b="1" dirty="0"/>
              <a:t>Simulator</a:t>
            </a:r>
            <a:r>
              <a:rPr lang="en-US" dirty="0"/>
              <a:t> or with Cortex-M devices that provide trace.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543800" cy="36652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1771650" cy="1838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1295400"/>
            <a:ext cx="498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Save and Load yours Analyzer’s settings.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9376" y="3581400"/>
            <a:ext cx="41852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LAB </a:t>
            </a:r>
            <a:r>
              <a:rPr lang="en-US" sz="8000" dirty="0" smtClean="0"/>
              <a:t>8</a:t>
            </a:r>
            <a:endParaRPr lang="en-US" sz="8000" dirty="0"/>
          </a:p>
          <a:p>
            <a:pPr algn="ctr"/>
            <a:r>
              <a:rPr lang="en-US" sz="5400" dirty="0" smtClean="0"/>
              <a:t>Logic Analyzer</a:t>
            </a:r>
          </a:p>
          <a:p>
            <a:pPr algn="ctr"/>
            <a:r>
              <a:rPr lang="en-US" sz="1600" dirty="0" smtClean="0"/>
              <a:t>(Simulator!)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180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762000"/>
            <a:ext cx="2819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Lab05 Part 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will use ‘variables’ ‘</a:t>
            </a:r>
            <a:r>
              <a:rPr lang="en-US" dirty="0" err="1" smtClean="0"/>
              <a:t>r_output</a:t>
            </a:r>
            <a:r>
              <a:rPr lang="en-US" dirty="0" smtClean="0"/>
              <a:t>’, ‘</a:t>
            </a:r>
            <a:r>
              <a:rPr lang="en-US" dirty="0" err="1" smtClean="0"/>
              <a:t>g_output</a:t>
            </a:r>
            <a:r>
              <a:rPr lang="en-US" dirty="0" smtClean="0"/>
              <a:t>’ and ‘</a:t>
            </a:r>
            <a:r>
              <a:rPr lang="en-US" dirty="0" err="1" smtClean="0"/>
              <a:t>b_output</a:t>
            </a:r>
            <a:r>
              <a:rPr lang="en-US" dirty="0" smtClean="0"/>
              <a:t>’ instead of GPIO pins.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will see our results in ‘Analyzer’.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You will use ‘Analyzer’ for your next Labs.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7800" y="602570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dirty="0" smtClean="0"/>
              <a:t>Create ‘variables’ in DATA memory.</a:t>
            </a:r>
          </a:p>
          <a:p>
            <a:endParaRPr lang="en-US" dirty="0"/>
          </a:p>
          <a:p>
            <a:r>
              <a:rPr lang="en-US" dirty="0" smtClean="0"/>
              <a:t>(Variables can not be placed into FLASH memory because we need to change values of variables. We can not change FLASH!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3828981" cy="2040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2971800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 memory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3179" y="5943600"/>
            <a:ext cx="303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 32-bit variables (4 bytes per variable. 32/8 = 4)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>
            <a:off x="6400800" y="3156466"/>
            <a:ext cx="92558" cy="47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93358" y="3156466"/>
            <a:ext cx="1279042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126744" y="4876800"/>
            <a:ext cx="232689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865139" y="4343400"/>
            <a:ext cx="260931" cy="106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dirty="0" smtClean="0"/>
              <a:t>Setup GPIO pins.</a:t>
            </a:r>
          </a:p>
          <a:p>
            <a:endParaRPr lang="en-US" dirty="0"/>
          </a:p>
          <a:p>
            <a:r>
              <a:rPr lang="en-US" dirty="0" smtClean="0"/>
              <a:t>Instead of setup GPIO pins we will clear variables. We can do it in ‘</a:t>
            </a:r>
            <a:r>
              <a:rPr lang="en-US" dirty="0" err="1" smtClean="0"/>
              <a:t>SysInit</a:t>
            </a:r>
            <a:r>
              <a:rPr lang="en-US" dirty="0" smtClean="0"/>
              <a:t>’ function.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602570"/>
            <a:ext cx="1905000" cy="5404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38" y="2133600"/>
            <a:ext cx="49149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8698" y="3733800"/>
            <a:ext cx="3194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‘base-offset’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R0 is base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R1 is 0 to store into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#4 and #8 are offsets for </a:t>
            </a:r>
            <a:r>
              <a:rPr lang="en-US" dirty="0" err="1" smtClean="0"/>
              <a:t>g_output</a:t>
            </a:r>
            <a:r>
              <a:rPr lang="en-US" dirty="0" smtClean="0"/>
              <a:t> and </a:t>
            </a:r>
            <a:r>
              <a:rPr lang="en-US" dirty="0" err="1" smtClean="0"/>
              <a:t>b_output</a:t>
            </a:r>
            <a:r>
              <a:rPr lang="en-US" dirty="0"/>
              <a:t> </a:t>
            </a:r>
            <a:r>
              <a:rPr lang="en-US" dirty="0" smtClean="0"/>
              <a:t>(because size of each variable is 4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dirty="0" smtClean="0"/>
              <a:t>We have to set constants for ‘main delay’ and for Red, Green and Blue counters.</a:t>
            </a:r>
          </a:p>
          <a:p>
            <a:endParaRPr lang="en-US" dirty="0"/>
          </a:p>
          <a:p>
            <a:r>
              <a:rPr lang="en-US" dirty="0" smtClean="0"/>
              <a:t>Use ‘EQU’ assembler command.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39" y="2576513"/>
            <a:ext cx="30861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</a:t>
            </a:r>
            <a:r>
              <a:rPr lang="en-US" dirty="0" smtClean="0"/>
              <a:t>Set initial values for ‘base address’ and for counters, Label for loop and delay…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089" y="1143000"/>
            <a:ext cx="2438400" cy="1357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59" y="1676399"/>
            <a:ext cx="3933825" cy="24098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8738" y="4419600"/>
            <a:ext cx="3601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R1 – ‘Base address’ for variables.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R4, R5 and R6 – counters for Red, Green and Blue.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‘loop’ is the label for loop.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‘delay’ is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1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</a:t>
            </a:r>
            <a:r>
              <a:rPr lang="en-US" dirty="0" smtClean="0"/>
              <a:t>Red channel…</a:t>
            </a:r>
          </a:p>
          <a:p>
            <a:endParaRPr lang="en-US" sz="900" dirty="0" smtClean="0"/>
          </a:p>
          <a:p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RedCounter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RedCounter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RedCounter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0):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^ 1    # XOR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RedCounter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nRed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9242" y="2514600"/>
            <a:ext cx="4012758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11" y="1770646"/>
            <a:ext cx="4286250" cy="1600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40193" y="3505200"/>
            <a:ext cx="3601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RedCounter</a:t>
            </a:r>
            <a:r>
              <a:rPr lang="en-US" dirty="0" smtClean="0"/>
              <a:t> is R4.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 ‘SUBS’ to set flags.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If R4 = R4 – 1 not 0, going to next ‘color’.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 ‘read-write-modify’ method to ‘toggle’ variable.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R1 is the address of </a:t>
            </a:r>
            <a:r>
              <a:rPr lang="en-US" dirty="0" err="1" smtClean="0"/>
              <a:t>r_output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Logic Analyzer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138612" cy="619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8739" y="6138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6. </a:t>
            </a:r>
            <a:r>
              <a:rPr lang="en-US" dirty="0" smtClean="0"/>
              <a:t>Green and Blue channels…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242" y="3962399"/>
            <a:ext cx="4012758" cy="2763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6061" y="3828223"/>
            <a:ext cx="3601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The same technique as for ‘Red’. Using R5, </a:t>
            </a:r>
            <a:r>
              <a:rPr lang="en-US" sz="1600" dirty="0" err="1" smtClean="0"/>
              <a:t>g_output</a:t>
            </a:r>
            <a:r>
              <a:rPr lang="en-US" sz="1600" dirty="0" smtClean="0"/>
              <a:t>, </a:t>
            </a:r>
            <a:r>
              <a:rPr lang="en-US" sz="1600" dirty="0" err="1" smtClean="0"/>
              <a:t>g_delay</a:t>
            </a:r>
            <a:r>
              <a:rPr lang="en-US" sz="1600" dirty="0" smtClean="0"/>
              <a:t> and R6, </a:t>
            </a:r>
            <a:r>
              <a:rPr lang="en-US" sz="1600" dirty="0" err="1" smtClean="0"/>
              <a:t>b_output</a:t>
            </a:r>
            <a:r>
              <a:rPr lang="en-US" sz="1600" dirty="0" smtClean="0"/>
              <a:t>, </a:t>
            </a:r>
            <a:r>
              <a:rPr lang="en-US" sz="1600" dirty="0" err="1" smtClean="0"/>
              <a:t>b_delay</a:t>
            </a:r>
            <a:r>
              <a:rPr lang="en-US" sz="1600" dirty="0" smtClean="0"/>
              <a:t> instead of R4, </a:t>
            </a:r>
            <a:r>
              <a:rPr lang="en-US" sz="1600" dirty="0" err="1" smtClean="0"/>
              <a:t>r_output</a:t>
            </a:r>
            <a:r>
              <a:rPr lang="en-US" sz="1600" dirty="0" smtClean="0"/>
              <a:t> and </a:t>
            </a:r>
            <a:r>
              <a:rPr lang="en-US" sz="1600" dirty="0" err="1" smtClean="0"/>
              <a:t>r_delay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Using ‘base-offset’ method for </a:t>
            </a:r>
            <a:r>
              <a:rPr lang="en-US" sz="1600" dirty="0" err="1" smtClean="0"/>
              <a:t>g_output</a:t>
            </a:r>
            <a:r>
              <a:rPr lang="en-US" sz="1600" dirty="0" smtClean="0"/>
              <a:t> and </a:t>
            </a:r>
            <a:r>
              <a:rPr lang="en-US" sz="1600" dirty="0" err="1" smtClean="0"/>
              <a:t>b_output</a:t>
            </a:r>
            <a:r>
              <a:rPr lang="en-US" sz="1600" dirty="0" smtClean="0"/>
              <a:t>. Offsets are 4 and 8 (32-bit variables). Base address is R1 (address of </a:t>
            </a:r>
            <a:r>
              <a:rPr lang="en-US" sz="1600" dirty="0" err="1" smtClean="0"/>
              <a:t>r_output</a:t>
            </a:r>
            <a:r>
              <a:rPr lang="en-US" sz="1600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No ‘next color’ for Blue, going to begin of the loop.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36" y="992442"/>
            <a:ext cx="4524375" cy="27908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611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 107: Computer Architecture and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107: Computer Architecture and Organization</dc:title>
  <dc:creator>Kira</dc:creator>
  <cp:lastModifiedBy>Kira</cp:lastModifiedBy>
  <cp:revision>88</cp:revision>
  <dcterms:created xsi:type="dcterms:W3CDTF">2006-08-16T00:00:00Z</dcterms:created>
  <dcterms:modified xsi:type="dcterms:W3CDTF">2020-04-04T21:31:33Z</dcterms:modified>
</cp:coreProperties>
</file>