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072d2cda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072d2cda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068b75f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068b75f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fa84c12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fa84c12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072d2c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072d2c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072d2cd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072d2cd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02b4908d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02b4908d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072d2cd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072d2cd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072d2cd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072d2cd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072d2cda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072d2cd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072d2cd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072d2cd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Intro - Max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Metadata - BD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CSS - Shervan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Parents - BD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Lunch - Max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Conclusion - Max</a:t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072d2cd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072d2cd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fa84c1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fa84c1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02b4908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02b4908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fa84c12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fa84c12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fa84c12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fa84c12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fa84c12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fa84c12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fa84c12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fa84c12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- 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Shervan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 - 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Lunch -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(More Commands)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0" y="1491800"/>
            <a:ext cx="8537099" cy="21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169325" y="150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parents </a:t>
            </a:r>
            <a:r>
              <a:rPr lang="en"/>
              <a:t>education</a:t>
            </a:r>
            <a:r>
              <a:rPr lang="en"/>
              <a:t> level matters?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-4210" l="-4663" r="1719" t="1266"/>
          <a:stretch/>
        </p:blipFill>
        <p:spPr>
          <a:xfrm>
            <a:off x="1490350" y="1149625"/>
            <a:ext cx="5997613" cy="3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Observations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 average, students whose parents have completed higher levels of education are more likely to score higher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Lowest: Highschool - 63.0969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Highest: Master’s Degree - 73.5989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additional level of education will add approximately 2 points to score average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292600" y="183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(Commands)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5625350" y="1109525"/>
            <a:ext cx="3406500" cy="3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 parental_education_scores.awk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chmod +x parental_education_scores.awk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awk -f parental_education_scores.awk StudentsPerformance.csv &gt;&gt; parental_education_scores.csv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00" y="907825"/>
            <a:ext cx="4728276" cy="400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lunch you get makes a difference?</a:t>
            </a:r>
            <a:endParaRPr/>
          </a:p>
        </p:txBody>
      </p:sp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34750"/>
            <a:ext cx="425404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test prep. course worth it?</a:t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425404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Observations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Students with full lunch perform better than </a:t>
            </a:r>
            <a:r>
              <a:rPr lang="en" sz="1700"/>
              <a:t>once getting free/reduced.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Students who take exam preparation course perform better. 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(Commands)</a:t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602100" y="1597875"/>
            <a:ext cx="79398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$</a:t>
            </a:r>
            <a:r>
              <a:rPr lang="en" sz="1600"/>
              <a:t>awk -F, '{sum = $6 + $7 + $8; print $0","sum}' </a:t>
            </a:r>
            <a:r>
              <a:rPr b="1" lang="en" sz="1600"/>
              <a:t>StudentsPerformance.csv</a:t>
            </a:r>
            <a:r>
              <a:rPr lang="en" sz="1600"/>
              <a:t> &gt; </a:t>
            </a:r>
            <a:r>
              <a:rPr b="1" lang="en" sz="1600"/>
              <a:t>StudentsPerformanceWTotal.csv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$</a:t>
            </a:r>
            <a:r>
              <a:rPr lang="en" sz="1600"/>
              <a:t>awk -F, '{print $4, $9}' </a:t>
            </a:r>
            <a:r>
              <a:rPr b="1" lang="en" sz="1600"/>
              <a:t>StudentsPerformanceWTotal.csv</a:t>
            </a:r>
            <a:r>
              <a:rPr lang="en" sz="1600"/>
              <a:t> &gt; </a:t>
            </a:r>
            <a:r>
              <a:rPr b="1" lang="en" sz="1600"/>
              <a:t>lunch_totalScore.csv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$</a:t>
            </a:r>
            <a:r>
              <a:rPr lang="en" sz="1600"/>
              <a:t>awk -F, '{print $5, $9}' </a:t>
            </a:r>
            <a:r>
              <a:rPr b="1" lang="en" sz="1600"/>
              <a:t>StudentsPerformanceWTotal.csv</a:t>
            </a:r>
            <a:r>
              <a:rPr lang="en" sz="1600"/>
              <a:t> &gt; </a:t>
            </a:r>
            <a:r>
              <a:rPr b="1" lang="en" sz="1600"/>
              <a:t>testPrep_totalScore.csv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$</a:t>
            </a:r>
            <a:r>
              <a:rPr lang="en" sz="1600"/>
              <a:t>awk -F, '{    sum[$1] += $2;</a:t>
            </a:r>
            <a:r>
              <a:rPr lang="en" sz="1600"/>
              <a:t>     </a:t>
            </a:r>
            <a:r>
              <a:rPr lang="en" sz="1600"/>
              <a:t>count[$1]++} END {    for (category in sum) {        printf "%s: %.2f\n", category, sum[category] / count[category]    }}' </a:t>
            </a:r>
            <a:r>
              <a:rPr b="1" lang="en" sz="1600"/>
              <a:t>lunch_totalScore.csv</a:t>
            </a:r>
            <a:r>
              <a:rPr lang="en" sz="1600"/>
              <a:t> &gt; </a:t>
            </a:r>
            <a:r>
              <a:rPr b="1" lang="en" sz="1600"/>
              <a:t>lunchMeans.txt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$</a:t>
            </a:r>
            <a:r>
              <a:rPr lang="en" sz="1600"/>
              <a:t>awk -F, '{    sum[$1] += $2;     count[$1]++} END {    for (category in sum) {        printf "%s: %.2f\n", category, sum[category] / count[category]    }}' </a:t>
            </a:r>
            <a:r>
              <a:rPr b="1" lang="en" sz="1600"/>
              <a:t>testPrep_totalScore.csv</a:t>
            </a:r>
            <a:r>
              <a:rPr lang="en" sz="1600"/>
              <a:t> &gt; </a:t>
            </a:r>
            <a:r>
              <a:rPr b="1" lang="en" sz="1600"/>
              <a:t>testPrepMeans.txt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 Dokukin, Bhavdeep Randhawa, Shervan Shahparnia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9" name="Google Shape;289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Students Performance in Exams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correlation between test scores and other parameters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whether or not there is a correlation between parent education and student average test scores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whether there is a correlation between math, reading, and writing </a:t>
            </a:r>
            <a:r>
              <a:rPr lang="en"/>
              <a:t>scores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average combined score for 3 categories against lunch availability and test preparedness to determine whether or not there is some relationship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(Overview)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1815600"/>
            <a:ext cx="81438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(Calculated)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Male: 482 Female: 518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Math - Max: 100 Min: 0 Average: 66.089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Reading - Max: 100 Min: 17 Average: 69.169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Writing - Max: 100 Min: 10 Average: 68.054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Number of Columns in Data Set: 8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Number of Rows in Data Set: 1001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subject scores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0850"/>
            <a:ext cx="3048001" cy="242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1760850"/>
            <a:ext cx="3047999" cy="242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1760850"/>
            <a:ext cx="3048000" cy="24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Observations and Interpretation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reading, writing, and math scores from all of the graphs indicate that the initial metadata obtained through awk scripts were correct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graphs show that there is not necessarily a correlation between each individual category, but rather than students who score well in one category tend to score well in the rest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Interpretation -&gt; better students will get good marks in all categories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(Commands)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602100" y="1369875"/>
            <a:ext cx="79398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$sed 's/"//g' StudentsPerformance.csv.xls &gt; StudentsPerformance.csv  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</a:t>
            </a:r>
            <a:r>
              <a:rPr b="1" lang="en" sz="1340"/>
              <a:t>awk -F',' '{print $3 "," $6 "," $7 "," $8}' StudentsPerformance.csv &gt;   parent_education_correlation.csv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$wc -l &lt; StudentPerformance.csv &gt;&gt; counts.txt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$head -n 1 StudentPerformance.csv | awk -F',' '{print NF}' &gt;&gt; counts.txt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$awk -F',' '{print " $6 "," $7 "}' StudentPerformance.csv &gt;&gt; math_reading_scores.csv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$awk -F',' '{print " $6 "," $8 "}' StudentPerformance.csv &gt;&gt; math_writing_scores.csv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340"/>
              <a:t>$awk -F',' '{print " $7 "," $8 "}' StudentPerformance.csv &gt;&gt; reading_writing_scores.csv</a:t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34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3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