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2"/>
  </p:notesMasterIdLst>
  <p:sldIdLst>
    <p:sldId id="282" r:id="rId2"/>
    <p:sldId id="259" r:id="rId3"/>
    <p:sldId id="260" r:id="rId4"/>
    <p:sldId id="261" r:id="rId5"/>
    <p:sldId id="262" r:id="rId6"/>
    <p:sldId id="285" r:id="rId7"/>
    <p:sldId id="263" r:id="rId8"/>
    <p:sldId id="283" r:id="rId9"/>
    <p:sldId id="268" r:id="rId10"/>
    <p:sldId id="269" r:id="rId11"/>
    <p:sldId id="265" r:id="rId12"/>
    <p:sldId id="266" r:id="rId13"/>
    <p:sldId id="270" r:id="rId14"/>
    <p:sldId id="271" r:id="rId15"/>
    <p:sldId id="281" r:id="rId16"/>
    <p:sldId id="277" r:id="rId17"/>
    <p:sldId id="275" r:id="rId18"/>
    <p:sldId id="276" r:id="rId19"/>
    <p:sldId id="27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34645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75982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=1−1⇒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820275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1263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91028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0572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53564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087221"/>
              </p:ext>
            </p:extLst>
          </p:nvPr>
        </p:nvGraphicFramePr>
        <p:xfrm>
          <a:off x="687388" y="228211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131263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701071"/>
              </p:ext>
            </p:extLst>
          </p:nvPr>
        </p:nvGraphicFramePr>
        <p:xfrm>
          <a:off x="687388" y="228722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47616"/>
              </p:ext>
            </p:extLst>
          </p:nvPr>
        </p:nvGraphicFramePr>
        <p:xfrm>
          <a:off x="687388" y="228722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507886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002019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479576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618490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94" y="4270172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кортеж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целевых закрытых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закрытых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100981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32" y="1384495"/>
            <a:ext cx="3347354" cy="204450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сложности: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Новобранец (25 полей)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 (50 полей)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 (1000 полей)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решения логических игр с применением нейронных сетей недостаточно высоко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911687" cy="4579257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=1075,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&gt;.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определяющий, находится ли в заданной клетке мина или нет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1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поиска решения задачи 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матриц: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значение статуса клетки,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{O, C}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  <a:blipFill>
                <a:blip r:embed="rId2"/>
                <a:stretch>
                  <a:fillRect l="-1126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63838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3341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{0, 1, 2, 3, 4, 5, 6, 7, 8, M}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закрытых клеток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содержащая значения клеток, отображаемых пользователю,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SVCC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определяющая,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элементами которой являются матрицы, определяющая,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  <a:blipFill>
                <a:blip r:embed="rId3"/>
                <a:stretch>
                  <a:fillRect l="-391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676306" y="3457032"/>
            <a:ext cx="1939693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9342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3970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36371"/>
              </p:ext>
            </p:extLst>
          </p:nvPr>
        </p:nvGraphicFramePr>
        <p:xfrm>
          <a:off x="9035074" y="87403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6493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7492"/>
              </p:ext>
            </p:extLst>
          </p:nvPr>
        </p:nvGraphicFramePr>
        <p:xfrm>
          <a:off x="1139483" y="316128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6452" r="-114623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9836" r="-11462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9836" r="-11462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3913</TotalTime>
  <Words>1473</Words>
  <Application>Microsoft Office PowerPoint</Application>
  <PresentationFormat>Широкоэкранный</PresentationFormat>
  <Paragraphs>500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Используемый математический аппарат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159</cp:revision>
  <dcterms:created xsi:type="dcterms:W3CDTF">2022-05-01T18:29:55Z</dcterms:created>
  <dcterms:modified xsi:type="dcterms:W3CDTF">2022-05-31T03:08:46Z</dcterms:modified>
</cp:coreProperties>
</file>