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81" r:id="rId4"/>
    <p:sldId id="282" r:id="rId5"/>
    <p:sldId id="272" r:id="rId6"/>
    <p:sldId id="280" r:id="rId7"/>
    <p:sldId id="25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</a:t>
            </a:r>
            <a:r>
              <a:rPr lang="ru-RU" sz="2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оличества</a:t>
            </a:r>
            <a:r>
              <a:rPr lang="ru-RU" sz="2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решённых/не решённых полей от уровня сложности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Решено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Новобранец</c:v>
                </c:pt>
                <c:pt idx="1">
                  <c:v>Любитель</c:v>
                </c:pt>
                <c:pt idx="2">
                  <c:v>Ветеран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25</c:v>
                </c:pt>
                <c:pt idx="1">
                  <c:v>50</c:v>
                </c:pt>
                <c:pt idx="2">
                  <c:v>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EA-4E51-92DD-952DAA3FE9B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 решено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Новобранец</c:v>
                </c:pt>
                <c:pt idx="1">
                  <c:v>Любитель</c:v>
                </c:pt>
                <c:pt idx="2">
                  <c:v>Ветеран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EA-4E51-92DD-952DAA3FE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5197215"/>
        <c:axId val="415197631"/>
      </c:barChart>
      <c:catAx>
        <c:axId val="4151972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Уровни</a:t>
                </a:r>
                <a:r>
                  <a:rPr lang="ru-RU" sz="18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сложности</a:t>
                </a:r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415197631"/>
        <c:crosses val="autoZero"/>
        <c:auto val="1"/>
        <c:lblAlgn val="ctr"/>
        <c:lblOffset val="100"/>
        <c:noMultiLvlLbl val="0"/>
      </c:catAx>
      <c:valAx>
        <c:axId val="415197631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полей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cross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415197215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</a:t>
            </a:r>
            <a:r>
              <a:rPr lang="ru-RU" sz="2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используемых методов для решения полей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Метод однозначного определения значений в клетках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Лист1!$A$2:$A$1076</c:f>
              <c:numCache>
                <c:formatCode>0</c:formatCode>
                <c:ptCount val="107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</c:numCache>
            </c:numRef>
          </c:cat>
          <c:val>
            <c:numRef>
              <c:f>Лист1!$O$2:$O$1076</c:f>
              <c:numCache>
                <c:formatCode>General</c:formatCode>
                <c:ptCount val="1075"/>
                <c:pt idx="0">
                  <c:v>100000</c:v>
                </c:pt>
                <c:pt idx="1">
                  <c:v>100000</c:v>
                </c:pt>
                <c:pt idx="2">
                  <c:v>100000</c:v>
                </c:pt>
                <c:pt idx="3">
                  <c:v>100000</c:v>
                </c:pt>
                <c:pt idx="4">
                  <c:v>100000</c:v>
                </c:pt>
                <c:pt idx="5">
                  <c:v>100000</c:v>
                </c:pt>
                <c:pt idx="6">
                  <c:v>100000</c:v>
                </c:pt>
                <c:pt idx="7">
                  <c:v>100000</c:v>
                </c:pt>
                <c:pt idx="8">
                  <c:v>100000</c:v>
                </c:pt>
                <c:pt idx="9">
                  <c:v>100000</c:v>
                </c:pt>
                <c:pt idx="10">
                  <c:v>100000</c:v>
                </c:pt>
                <c:pt idx="11">
                  <c:v>100000</c:v>
                </c:pt>
                <c:pt idx="12">
                  <c:v>100000</c:v>
                </c:pt>
                <c:pt idx="13">
                  <c:v>100000</c:v>
                </c:pt>
                <c:pt idx="14">
                  <c:v>100000</c:v>
                </c:pt>
                <c:pt idx="15">
                  <c:v>100000</c:v>
                </c:pt>
                <c:pt idx="16">
                  <c:v>100000</c:v>
                </c:pt>
                <c:pt idx="17">
                  <c:v>100000</c:v>
                </c:pt>
                <c:pt idx="18">
                  <c:v>100000</c:v>
                </c:pt>
                <c:pt idx="19">
                  <c:v>100000</c:v>
                </c:pt>
                <c:pt idx="20">
                  <c:v>100000</c:v>
                </c:pt>
                <c:pt idx="21">
                  <c:v>100000</c:v>
                </c:pt>
                <c:pt idx="22">
                  <c:v>100000</c:v>
                </c:pt>
                <c:pt idx="23">
                  <c:v>100000</c:v>
                </c:pt>
                <c:pt idx="24">
                  <c:v>100000</c:v>
                </c:pt>
                <c:pt idx="25">
                  <c:v>100000</c:v>
                </c:pt>
                <c:pt idx="26">
                  <c:v>100000</c:v>
                </c:pt>
                <c:pt idx="27">
                  <c:v>100000</c:v>
                </c:pt>
                <c:pt idx="28">
                  <c:v>100000</c:v>
                </c:pt>
                <c:pt idx="29">
                  <c:v>100000</c:v>
                </c:pt>
                <c:pt idx="30">
                  <c:v>100000</c:v>
                </c:pt>
                <c:pt idx="31">
                  <c:v>100000</c:v>
                </c:pt>
                <c:pt idx="32">
                  <c:v>100000</c:v>
                </c:pt>
                <c:pt idx="33">
                  <c:v>100000</c:v>
                </c:pt>
                <c:pt idx="34">
                  <c:v>100000</c:v>
                </c:pt>
                <c:pt idx="35">
                  <c:v>100000</c:v>
                </c:pt>
                <c:pt idx="36">
                  <c:v>100000</c:v>
                </c:pt>
                <c:pt idx="37">
                  <c:v>100000</c:v>
                </c:pt>
                <c:pt idx="38">
                  <c:v>100000</c:v>
                </c:pt>
                <c:pt idx="39">
                  <c:v>100000</c:v>
                </c:pt>
                <c:pt idx="40">
                  <c:v>100000</c:v>
                </c:pt>
                <c:pt idx="41">
                  <c:v>100000</c:v>
                </c:pt>
                <c:pt idx="42">
                  <c:v>100000</c:v>
                </c:pt>
                <c:pt idx="43">
                  <c:v>100000</c:v>
                </c:pt>
                <c:pt idx="44">
                  <c:v>100000</c:v>
                </c:pt>
                <c:pt idx="45">
                  <c:v>100000</c:v>
                </c:pt>
                <c:pt idx="46">
                  <c:v>100000</c:v>
                </c:pt>
                <c:pt idx="47">
                  <c:v>100000</c:v>
                </c:pt>
                <c:pt idx="48">
                  <c:v>100000</c:v>
                </c:pt>
                <c:pt idx="49">
                  <c:v>100000</c:v>
                </c:pt>
                <c:pt idx="50">
                  <c:v>100000</c:v>
                </c:pt>
                <c:pt idx="51">
                  <c:v>100000</c:v>
                </c:pt>
                <c:pt idx="52">
                  <c:v>100000</c:v>
                </c:pt>
                <c:pt idx="53">
                  <c:v>100000</c:v>
                </c:pt>
                <c:pt idx="54">
                  <c:v>100000</c:v>
                </c:pt>
                <c:pt idx="55">
                  <c:v>100000</c:v>
                </c:pt>
                <c:pt idx="56">
                  <c:v>100000</c:v>
                </c:pt>
                <c:pt idx="57">
                  <c:v>100000</c:v>
                </c:pt>
                <c:pt idx="58">
                  <c:v>100000</c:v>
                </c:pt>
                <c:pt idx="59">
                  <c:v>100000</c:v>
                </c:pt>
                <c:pt idx="60">
                  <c:v>100000</c:v>
                </c:pt>
                <c:pt idx="61">
                  <c:v>100000</c:v>
                </c:pt>
                <c:pt idx="62">
                  <c:v>100000</c:v>
                </c:pt>
                <c:pt idx="63">
                  <c:v>100000</c:v>
                </c:pt>
                <c:pt idx="64">
                  <c:v>100000</c:v>
                </c:pt>
                <c:pt idx="65">
                  <c:v>100000</c:v>
                </c:pt>
                <c:pt idx="66">
                  <c:v>100000</c:v>
                </c:pt>
                <c:pt idx="67">
                  <c:v>100000</c:v>
                </c:pt>
                <c:pt idx="68">
                  <c:v>100000</c:v>
                </c:pt>
                <c:pt idx="69">
                  <c:v>100000</c:v>
                </c:pt>
                <c:pt idx="70">
                  <c:v>100000</c:v>
                </c:pt>
                <c:pt idx="71">
                  <c:v>100000</c:v>
                </c:pt>
                <c:pt idx="72">
                  <c:v>100000</c:v>
                </c:pt>
                <c:pt idx="73">
                  <c:v>100000</c:v>
                </c:pt>
                <c:pt idx="74">
                  <c:v>100000</c:v>
                </c:pt>
                <c:pt idx="75">
                  <c:v>100000</c:v>
                </c:pt>
                <c:pt idx="76">
                  <c:v>100000</c:v>
                </c:pt>
                <c:pt idx="77">
                  <c:v>100000</c:v>
                </c:pt>
                <c:pt idx="78">
                  <c:v>100000</c:v>
                </c:pt>
                <c:pt idx="79">
                  <c:v>100000</c:v>
                </c:pt>
                <c:pt idx="80">
                  <c:v>100000</c:v>
                </c:pt>
                <c:pt idx="81">
                  <c:v>100000</c:v>
                </c:pt>
                <c:pt idx="82">
                  <c:v>100000</c:v>
                </c:pt>
                <c:pt idx="83">
                  <c:v>100000</c:v>
                </c:pt>
                <c:pt idx="84">
                  <c:v>100000</c:v>
                </c:pt>
                <c:pt idx="85">
                  <c:v>100000</c:v>
                </c:pt>
                <c:pt idx="86">
                  <c:v>100000</c:v>
                </c:pt>
                <c:pt idx="87">
                  <c:v>100000</c:v>
                </c:pt>
                <c:pt idx="88">
                  <c:v>100000</c:v>
                </c:pt>
                <c:pt idx="89">
                  <c:v>100000</c:v>
                </c:pt>
                <c:pt idx="90">
                  <c:v>100000</c:v>
                </c:pt>
                <c:pt idx="91">
                  <c:v>100000</c:v>
                </c:pt>
                <c:pt idx="92">
                  <c:v>100000</c:v>
                </c:pt>
                <c:pt idx="93">
                  <c:v>100000</c:v>
                </c:pt>
                <c:pt idx="94">
                  <c:v>100000</c:v>
                </c:pt>
                <c:pt idx="95">
                  <c:v>100000</c:v>
                </c:pt>
                <c:pt idx="96">
                  <c:v>100000</c:v>
                </c:pt>
                <c:pt idx="97">
                  <c:v>100000</c:v>
                </c:pt>
                <c:pt idx="98">
                  <c:v>100000</c:v>
                </c:pt>
                <c:pt idx="99">
                  <c:v>100000</c:v>
                </c:pt>
                <c:pt idx="100">
                  <c:v>100000</c:v>
                </c:pt>
                <c:pt idx="101">
                  <c:v>100000</c:v>
                </c:pt>
                <c:pt idx="102">
                  <c:v>100000</c:v>
                </c:pt>
                <c:pt idx="103">
                  <c:v>100000</c:v>
                </c:pt>
                <c:pt idx="104">
                  <c:v>100000</c:v>
                </c:pt>
                <c:pt idx="105">
                  <c:v>100000</c:v>
                </c:pt>
                <c:pt idx="106">
                  <c:v>100000</c:v>
                </c:pt>
                <c:pt idx="107">
                  <c:v>100000</c:v>
                </c:pt>
                <c:pt idx="108">
                  <c:v>100000</c:v>
                </c:pt>
                <c:pt idx="109">
                  <c:v>100000</c:v>
                </c:pt>
                <c:pt idx="110">
                  <c:v>100000</c:v>
                </c:pt>
                <c:pt idx="111">
                  <c:v>100000</c:v>
                </c:pt>
                <c:pt idx="112">
                  <c:v>100000</c:v>
                </c:pt>
                <c:pt idx="113">
                  <c:v>100000</c:v>
                </c:pt>
                <c:pt idx="114">
                  <c:v>100000</c:v>
                </c:pt>
                <c:pt idx="115">
                  <c:v>100000</c:v>
                </c:pt>
                <c:pt idx="116">
                  <c:v>100000</c:v>
                </c:pt>
                <c:pt idx="117">
                  <c:v>100000</c:v>
                </c:pt>
                <c:pt idx="118">
                  <c:v>100000</c:v>
                </c:pt>
                <c:pt idx="119">
                  <c:v>100000</c:v>
                </c:pt>
                <c:pt idx="120">
                  <c:v>100000</c:v>
                </c:pt>
                <c:pt idx="121">
                  <c:v>100000</c:v>
                </c:pt>
                <c:pt idx="122">
                  <c:v>100000</c:v>
                </c:pt>
                <c:pt idx="123">
                  <c:v>100000</c:v>
                </c:pt>
                <c:pt idx="124">
                  <c:v>100000</c:v>
                </c:pt>
                <c:pt idx="125">
                  <c:v>100000</c:v>
                </c:pt>
                <c:pt idx="126">
                  <c:v>100000</c:v>
                </c:pt>
                <c:pt idx="127">
                  <c:v>100000</c:v>
                </c:pt>
                <c:pt idx="128">
                  <c:v>100000</c:v>
                </c:pt>
                <c:pt idx="129">
                  <c:v>100000</c:v>
                </c:pt>
                <c:pt idx="130">
                  <c:v>100000</c:v>
                </c:pt>
                <c:pt idx="131">
                  <c:v>100000</c:v>
                </c:pt>
                <c:pt idx="132">
                  <c:v>100000</c:v>
                </c:pt>
                <c:pt idx="133">
                  <c:v>100000</c:v>
                </c:pt>
                <c:pt idx="134">
                  <c:v>100000</c:v>
                </c:pt>
                <c:pt idx="135">
                  <c:v>100000</c:v>
                </c:pt>
                <c:pt idx="136">
                  <c:v>100000</c:v>
                </c:pt>
                <c:pt idx="137">
                  <c:v>100000</c:v>
                </c:pt>
                <c:pt idx="138">
                  <c:v>100000</c:v>
                </c:pt>
                <c:pt idx="139">
                  <c:v>100000</c:v>
                </c:pt>
                <c:pt idx="140">
                  <c:v>100000</c:v>
                </c:pt>
                <c:pt idx="141">
                  <c:v>100000</c:v>
                </c:pt>
                <c:pt idx="142">
                  <c:v>100000</c:v>
                </c:pt>
                <c:pt idx="143">
                  <c:v>100000</c:v>
                </c:pt>
                <c:pt idx="144">
                  <c:v>100000</c:v>
                </c:pt>
                <c:pt idx="145">
                  <c:v>100000</c:v>
                </c:pt>
                <c:pt idx="146">
                  <c:v>100000</c:v>
                </c:pt>
                <c:pt idx="147">
                  <c:v>100000</c:v>
                </c:pt>
                <c:pt idx="148">
                  <c:v>100000</c:v>
                </c:pt>
                <c:pt idx="149">
                  <c:v>100000</c:v>
                </c:pt>
                <c:pt idx="150">
                  <c:v>100000</c:v>
                </c:pt>
                <c:pt idx="151">
                  <c:v>100000</c:v>
                </c:pt>
                <c:pt idx="152">
                  <c:v>100000</c:v>
                </c:pt>
                <c:pt idx="153">
                  <c:v>100000</c:v>
                </c:pt>
                <c:pt idx="154">
                  <c:v>100000</c:v>
                </c:pt>
                <c:pt idx="155">
                  <c:v>100000</c:v>
                </c:pt>
                <c:pt idx="156">
                  <c:v>100000</c:v>
                </c:pt>
                <c:pt idx="157">
                  <c:v>100000</c:v>
                </c:pt>
                <c:pt idx="158">
                  <c:v>100000</c:v>
                </c:pt>
                <c:pt idx="159">
                  <c:v>100000</c:v>
                </c:pt>
                <c:pt idx="160">
                  <c:v>100000</c:v>
                </c:pt>
                <c:pt idx="161">
                  <c:v>100000</c:v>
                </c:pt>
                <c:pt idx="162">
                  <c:v>100000</c:v>
                </c:pt>
                <c:pt idx="163">
                  <c:v>100000</c:v>
                </c:pt>
                <c:pt idx="164">
                  <c:v>100000</c:v>
                </c:pt>
                <c:pt idx="165">
                  <c:v>100000</c:v>
                </c:pt>
                <c:pt idx="166">
                  <c:v>100000</c:v>
                </c:pt>
                <c:pt idx="167">
                  <c:v>100000</c:v>
                </c:pt>
                <c:pt idx="168">
                  <c:v>100000</c:v>
                </c:pt>
                <c:pt idx="169">
                  <c:v>100000</c:v>
                </c:pt>
                <c:pt idx="170">
                  <c:v>100000</c:v>
                </c:pt>
                <c:pt idx="171">
                  <c:v>100000</c:v>
                </c:pt>
                <c:pt idx="172">
                  <c:v>100000</c:v>
                </c:pt>
                <c:pt idx="173">
                  <c:v>100000</c:v>
                </c:pt>
                <c:pt idx="174">
                  <c:v>100000</c:v>
                </c:pt>
                <c:pt idx="175">
                  <c:v>100000</c:v>
                </c:pt>
                <c:pt idx="176">
                  <c:v>100000</c:v>
                </c:pt>
                <c:pt idx="177">
                  <c:v>100000</c:v>
                </c:pt>
                <c:pt idx="178">
                  <c:v>100000</c:v>
                </c:pt>
                <c:pt idx="179">
                  <c:v>100000</c:v>
                </c:pt>
                <c:pt idx="180">
                  <c:v>100000</c:v>
                </c:pt>
                <c:pt idx="181">
                  <c:v>100000</c:v>
                </c:pt>
                <c:pt idx="182">
                  <c:v>100000</c:v>
                </c:pt>
                <c:pt idx="183">
                  <c:v>100000</c:v>
                </c:pt>
                <c:pt idx="184">
                  <c:v>100000</c:v>
                </c:pt>
                <c:pt idx="185">
                  <c:v>100000</c:v>
                </c:pt>
                <c:pt idx="186">
                  <c:v>100000</c:v>
                </c:pt>
                <c:pt idx="187">
                  <c:v>100000</c:v>
                </c:pt>
                <c:pt idx="188">
                  <c:v>100000</c:v>
                </c:pt>
                <c:pt idx="189">
                  <c:v>100000</c:v>
                </c:pt>
                <c:pt idx="190">
                  <c:v>100000</c:v>
                </c:pt>
                <c:pt idx="191">
                  <c:v>100000</c:v>
                </c:pt>
                <c:pt idx="192">
                  <c:v>100000</c:v>
                </c:pt>
                <c:pt idx="193">
                  <c:v>100000</c:v>
                </c:pt>
                <c:pt idx="194">
                  <c:v>100000</c:v>
                </c:pt>
                <c:pt idx="195">
                  <c:v>100000</c:v>
                </c:pt>
                <c:pt idx="196">
                  <c:v>100000</c:v>
                </c:pt>
                <c:pt idx="197">
                  <c:v>100000</c:v>
                </c:pt>
                <c:pt idx="198">
                  <c:v>100000</c:v>
                </c:pt>
                <c:pt idx="199">
                  <c:v>100000</c:v>
                </c:pt>
                <c:pt idx="200">
                  <c:v>100000</c:v>
                </c:pt>
                <c:pt idx="201">
                  <c:v>100000</c:v>
                </c:pt>
                <c:pt idx="202">
                  <c:v>100000</c:v>
                </c:pt>
                <c:pt idx="203">
                  <c:v>100000</c:v>
                </c:pt>
                <c:pt idx="204">
                  <c:v>100000</c:v>
                </c:pt>
                <c:pt idx="205">
                  <c:v>100000</c:v>
                </c:pt>
                <c:pt idx="206">
                  <c:v>100000</c:v>
                </c:pt>
                <c:pt idx="207">
                  <c:v>100000</c:v>
                </c:pt>
                <c:pt idx="208">
                  <c:v>100000</c:v>
                </c:pt>
                <c:pt idx="209">
                  <c:v>100000</c:v>
                </c:pt>
                <c:pt idx="210">
                  <c:v>100000</c:v>
                </c:pt>
                <c:pt idx="211">
                  <c:v>100000</c:v>
                </c:pt>
                <c:pt idx="212">
                  <c:v>100000</c:v>
                </c:pt>
                <c:pt idx="213">
                  <c:v>100000</c:v>
                </c:pt>
                <c:pt idx="214">
                  <c:v>100000</c:v>
                </c:pt>
                <c:pt idx="215">
                  <c:v>100000</c:v>
                </c:pt>
                <c:pt idx="216">
                  <c:v>100000</c:v>
                </c:pt>
                <c:pt idx="217">
                  <c:v>100000</c:v>
                </c:pt>
                <c:pt idx="218">
                  <c:v>100000</c:v>
                </c:pt>
                <c:pt idx="219">
                  <c:v>100000</c:v>
                </c:pt>
                <c:pt idx="220">
                  <c:v>100000</c:v>
                </c:pt>
                <c:pt idx="221">
                  <c:v>100000</c:v>
                </c:pt>
                <c:pt idx="222">
                  <c:v>100000</c:v>
                </c:pt>
                <c:pt idx="223">
                  <c:v>100000</c:v>
                </c:pt>
                <c:pt idx="224">
                  <c:v>100000</c:v>
                </c:pt>
                <c:pt idx="225">
                  <c:v>100000</c:v>
                </c:pt>
                <c:pt idx="226">
                  <c:v>100000</c:v>
                </c:pt>
                <c:pt idx="227">
                  <c:v>100000</c:v>
                </c:pt>
                <c:pt idx="228">
                  <c:v>100000</c:v>
                </c:pt>
                <c:pt idx="229">
                  <c:v>100000</c:v>
                </c:pt>
                <c:pt idx="230">
                  <c:v>100000</c:v>
                </c:pt>
                <c:pt idx="231">
                  <c:v>100000</c:v>
                </c:pt>
                <c:pt idx="232">
                  <c:v>100000</c:v>
                </c:pt>
                <c:pt idx="233">
                  <c:v>100000</c:v>
                </c:pt>
                <c:pt idx="234">
                  <c:v>100000</c:v>
                </c:pt>
                <c:pt idx="235">
                  <c:v>100000</c:v>
                </c:pt>
                <c:pt idx="236">
                  <c:v>100000</c:v>
                </c:pt>
                <c:pt idx="237">
                  <c:v>100000</c:v>
                </c:pt>
                <c:pt idx="238">
                  <c:v>100000</c:v>
                </c:pt>
                <c:pt idx="239">
                  <c:v>100000</c:v>
                </c:pt>
                <c:pt idx="240">
                  <c:v>100000</c:v>
                </c:pt>
                <c:pt idx="241">
                  <c:v>100000</c:v>
                </c:pt>
                <c:pt idx="242">
                  <c:v>100000</c:v>
                </c:pt>
                <c:pt idx="243">
                  <c:v>100000</c:v>
                </c:pt>
                <c:pt idx="244">
                  <c:v>100000</c:v>
                </c:pt>
                <c:pt idx="245">
                  <c:v>100000</c:v>
                </c:pt>
                <c:pt idx="246">
                  <c:v>100000</c:v>
                </c:pt>
                <c:pt idx="247">
                  <c:v>100000</c:v>
                </c:pt>
                <c:pt idx="248">
                  <c:v>100000</c:v>
                </c:pt>
                <c:pt idx="249">
                  <c:v>100000</c:v>
                </c:pt>
                <c:pt idx="250">
                  <c:v>100000</c:v>
                </c:pt>
                <c:pt idx="251">
                  <c:v>100000</c:v>
                </c:pt>
                <c:pt idx="252">
                  <c:v>100000</c:v>
                </c:pt>
                <c:pt idx="253">
                  <c:v>100000</c:v>
                </c:pt>
                <c:pt idx="254">
                  <c:v>100000</c:v>
                </c:pt>
                <c:pt idx="255">
                  <c:v>100000</c:v>
                </c:pt>
                <c:pt idx="256">
                  <c:v>100000</c:v>
                </c:pt>
                <c:pt idx="257">
                  <c:v>100000</c:v>
                </c:pt>
                <c:pt idx="258">
                  <c:v>100000</c:v>
                </c:pt>
                <c:pt idx="259">
                  <c:v>100000</c:v>
                </c:pt>
                <c:pt idx="260">
                  <c:v>100000</c:v>
                </c:pt>
                <c:pt idx="261">
                  <c:v>100000</c:v>
                </c:pt>
                <c:pt idx="262">
                  <c:v>100000</c:v>
                </c:pt>
                <c:pt idx="263">
                  <c:v>100000</c:v>
                </c:pt>
                <c:pt idx="264">
                  <c:v>100000</c:v>
                </c:pt>
                <c:pt idx="265">
                  <c:v>100000</c:v>
                </c:pt>
                <c:pt idx="266">
                  <c:v>100000</c:v>
                </c:pt>
                <c:pt idx="267">
                  <c:v>100000</c:v>
                </c:pt>
                <c:pt idx="268">
                  <c:v>100000</c:v>
                </c:pt>
                <c:pt idx="269">
                  <c:v>100000</c:v>
                </c:pt>
                <c:pt idx="270">
                  <c:v>100000</c:v>
                </c:pt>
                <c:pt idx="271">
                  <c:v>100000</c:v>
                </c:pt>
                <c:pt idx="272">
                  <c:v>100000</c:v>
                </c:pt>
                <c:pt idx="273">
                  <c:v>100000</c:v>
                </c:pt>
                <c:pt idx="274">
                  <c:v>100000</c:v>
                </c:pt>
                <c:pt idx="275">
                  <c:v>100000</c:v>
                </c:pt>
                <c:pt idx="276">
                  <c:v>100000</c:v>
                </c:pt>
                <c:pt idx="277">
                  <c:v>100000</c:v>
                </c:pt>
                <c:pt idx="278">
                  <c:v>100000</c:v>
                </c:pt>
                <c:pt idx="279">
                  <c:v>100000</c:v>
                </c:pt>
                <c:pt idx="280">
                  <c:v>100000</c:v>
                </c:pt>
                <c:pt idx="281">
                  <c:v>100000</c:v>
                </c:pt>
                <c:pt idx="282">
                  <c:v>100000</c:v>
                </c:pt>
                <c:pt idx="283">
                  <c:v>100000</c:v>
                </c:pt>
                <c:pt idx="284">
                  <c:v>100000</c:v>
                </c:pt>
                <c:pt idx="285">
                  <c:v>100000</c:v>
                </c:pt>
                <c:pt idx="286">
                  <c:v>100000</c:v>
                </c:pt>
                <c:pt idx="287">
                  <c:v>100000</c:v>
                </c:pt>
                <c:pt idx="288">
                  <c:v>100000</c:v>
                </c:pt>
                <c:pt idx="289">
                  <c:v>100000</c:v>
                </c:pt>
                <c:pt idx="290">
                  <c:v>100000</c:v>
                </c:pt>
                <c:pt idx="291">
                  <c:v>100000</c:v>
                </c:pt>
                <c:pt idx="292">
                  <c:v>100000</c:v>
                </c:pt>
                <c:pt idx="293">
                  <c:v>100000</c:v>
                </c:pt>
                <c:pt idx="294">
                  <c:v>100000</c:v>
                </c:pt>
                <c:pt idx="295">
                  <c:v>100000</c:v>
                </c:pt>
                <c:pt idx="296">
                  <c:v>100000</c:v>
                </c:pt>
                <c:pt idx="297">
                  <c:v>100000</c:v>
                </c:pt>
                <c:pt idx="298">
                  <c:v>100000</c:v>
                </c:pt>
                <c:pt idx="299">
                  <c:v>100000</c:v>
                </c:pt>
                <c:pt idx="300">
                  <c:v>100000</c:v>
                </c:pt>
                <c:pt idx="301">
                  <c:v>100000</c:v>
                </c:pt>
                <c:pt idx="302">
                  <c:v>100000</c:v>
                </c:pt>
                <c:pt idx="303">
                  <c:v>100000</c:v>
                </c:pt>
                <c:pt idx="304">
                  <c:v>100000</c:v>
                </c:pt>
                <c:pt idx="305">
                  <c:v>100000</c:v>
                </c:pt>
                <c:pt idx="306">
                  <c:v>100000</c:v>
                </c:pt>
                <c:pt idx="307">
                  <c:v>100000</c:v>
                </c:pt>
                <c:pt idx="308">
                  <c:v>100000</c:v>
                </c:pt>
                <c:pt idx="309">
                  <c:v>100000</c:v>
                </c:pt>
                <c:pt idx="310">
                  <c:v>100000</c:v>
                </c:pt>
                <c:pt idx="311">
                  <c:v>100000</c:v>
                </c:pt>
                <c:pt idx="312">
                  <c:v>100000</c:v>
                </c:pt>
                <c:pt idx="313">
                  <c:v>100000</c:v>
                </c:pt>
                <c:pt idx="314">
                  <c:v>100000</c:v>
                </c:pt>
                <c:pt idx="315">
                  <c:v>100000</c:v>
                </c:pt>
                <c:pt idx="316">
                  <c:v>100000</c:v>
                </c:pt>
                <c:pt idx="317">
                  <c:v>100000</c:v>
                </c:pt>
                <c:pt idx="318">
                  <c:v>100000</c:v>
                </c:pt>
                <c:pt idx="319">
                  <c:v>100000</c:v>
                </c:pt>
                <c:pt idx="320">
                  <c:v>100000</c:v>
                </c:pt>
                <c:pt idx="321">
                  <c:v>100000</c:v>
                </c:pt>
                <c:pt idx="322">
                  <c:v>100000</c:v>
                </c:pt>
                <c:pt idx="323">
                  <c:v>100000</c:v>
                </c:pt>
                <c:pt idx="324">
                  <c:v>100000</c:v>
                </c:pt>
                <c:pt idx="325">
                  <c:v>100000</c:v>
                </c:pt>
                <c:pt idx="326">
                  <c:v>100000</c:v>
                </c:pt>
                <c:pt idx="327">
                  <c:v>100000</c:v>
                </c:pt>
                <c:pt idx="328">
                  <c:v>100000</c:v>
                </c:pt>
                <c:pt idx="329">
                  <c:v>100000</c:v>
                </c:pt>
                <c:pt idx="330">
                  <c:v>100000</c:v>
                </c:pt>
                <c:pt idx="331">
                  <c:v>100000</c:v>
                </c:pt>
                <c:pt idx="332">
                  <c:v>100000</c:v>
                </c:pt>
                <c:pt idx="333">
                  <c:v>100000</c:v>
                </c:pt>
                <c:pt idx="334">
                  <c:v>100000</c:v>
                </c:pt>
                <c:pt idx="335">
                  <c:v>100000</c:v>
                </c:pt>
                <c:pt idx="336">
                  <c:v>100000</c:v>
                </c:pt>
                <c:pt idx="337">
                  <c:v>100000</c:v>
                </c:pt>
                <c:pt idx="338">
                  <c:v>100000</c:v>
                </c:pt>
                <c:pt idx="339">
                  <c:v>100000</c:v>
                </c:pt>
                <c:pt idx="340">
                  <c:v>100000</c:v>
                </c:pt>
                <c:pt idx="341">
                  <c:v>100000</c:v>
                </c:pt>
                <c:pt idx="342">
                  <c:v>100000</c:v>
                </c:pt>
                <c:pt idx="343">
                  <c:v>100000</c:v>
                </c:pt>
                <c:pt idx="344">
                  <c:v>100000</c:v>
                </c:pt>
                <c:pt idx="345">
                  <c:v>100000</c:v>
                </c:pt>
                <c:pt idx="346">
                  <c:v>100000</c:v>
                </c:pt>
                <c:pt idx="347">
                  <c:v>100000</c:v>
                </c:pt>
                <c:pt idx="348">
                  <c:v>100000</c:v>
                </c:pt>
                <c:pt idx="349">
                  <c:v>100000</c:v>
                </c:pt>
                <c:pt idx="350">
                  <c:v>100000</c:v>
                </c:pt>
                <c:pt idx="351">
                  <c:v>100000</c:v>
                </c:pt>
                <c:pt idx="352">
                  <c:v>100000</c:v>
                </c:pt>
                <c:pt idx="353">
                  <c:v>100000</c:v>
                </c:pt>
                <c:pt idx="354">
                  <c:v>100000</c:v>
                </c:pt>
                <c:pt idx="355">
                  <c:v>100000</c:v>
                </c:pt>
                <c:pt idx="356">
                  <c:v>100000</c:v>
                </c:pt>
                <c:pt idx="357">
                  <c:v>100000</c:v>
                </c:pt>
                <c:pt idx="358">
                  <c:v>100000</c:v>
                </c:pt>
                <c:pt idx="359">
                  <c:v>100000</c:v>
                </c:pt>
                <c:pt idx="360">
                  <c:v>100000</c:v>
                </c:pt>
                <c:pt idx="361">
                  <c:v>100000</c:v>
                </c:pt>
                <c:pt idx="362">
                  <c:v>100000</c:v>
                </c:pt>
                <c:pt idx="363">
                  <c:v>100000</c:v>
                </c:pt>
                <c:pt idx="364">
                  <c:v>100000</c:v>
                </c:pt>
                <c:pt idx="365">
                  <c:v>100000</c:v>
                </c:pt>
                <c:pt idx="366">
                  <c:v>100000</c:v>
                </c:pt>
                <c:pt idx="367">
                  <c:v>100000</c:v>
                </c:pt>
                <c:pt idx="368">
                  <c:v>100000</c:v>
                </c:pt>
                <c:pt idx="369">
                  <c:v>100000</c:v>
                </c:pt>
                <c:pt idx="370">
                  <c:v>100000</c:v>
                </c:pt>
                <c:pt idx="371">
                  <c:v>100000</c:v>
                </c:pt>
                <c:pt idx="372">
                  <c:v>100000</c:v>
                </c:pt>
                <c:pt idx="373">
                  <c:v>100000</c:v>
                </c:pt>
                <c:pt idx="374">
                  <c:v>100000</c:v>
                </c:pt>
                <c:pt idx="375">
                  <c:v>100000</c:v>
                </c:pt>
                <c:pt idx="376">
                  <c:v>100000</c:v>
                </c:pt>
                <c:pt idx="377">
                  <c:v>100000</c:v>
                </c:pt>
                <c:pt idx="378">
                  <c:v>100000</c:v>
                </c:pt>
                <c:pt idx="379">
                  <c:v>100000</c:v>
                </c:pt>
                <c:pt idx="380">
                  <c:v>100000</c:v>
                </c:pt>
                <c:pt idx="381">
                  <c:v>100000</c:v>
                </c:pt>
                <c:pt idx="382">
                  <c:v>100000</c:v>
                </c:pt>
                <c:pt idx="383">
                  <c:v>100000</c:v>
                </c:pt>
                <c:pt idx="384">
                  <c:v>100000</c:v>
                </c:pt>
                <c:pt idx="385">
                  <c:v>100000</c:v>
                </c:pt>
                <c:pt idx="386">
                  <c:v>100000</c:v>
                </c:pt>
                <c:pt idx="387">
                  <c:v>100000</c:v>
                </c:pt>
                <c:pt idx="388">
                  <c:v>100000</c:v>
                </c:pt>
                <c:pt idx="389">
                  <c:v>100000</c:v>
                </c:pt>
                <c:pt idx="390">
                  <c:v>100000</c:v>
                </c:pt>
                <c:pt idx="391">
                  <c:v>100000</c:v>
                </c:pt>
                <c:pt idx="392">
                  <c:v>100000</c:v>
                </c:pt>
                <c:pt idx="393">
                  <c:v>100000</c:v>
                </c:pt>
                <c:pt idx="394">
                  <c:v>100000</c:v>
                </c:pt>
                <c:pt idx="395">
                  <c:v>100000</c:v>
                </c:pt>
                <c:pt idx="396">
                  <c:v>100000</c:v>
                </c:pt>
                <c:pt idx="397">
                  <c:v>100000</c:v>
                </c:pt>
                <c:pt idx="398">
                  <c:v>100000</c:v>
                </c:pt>
                <c:pt idx="399">
                  <c:v>100000</c:v>
                </c:pt>
                <c:pt idx="400">
                  <c:v>100000</c:v>
                </c:pt>
                <c:pt idx="401">
                  <c:v>100000</c:v>
                </c:pt>
                <c:pt idx="402">
                  <c:v>100000</c:v>
                </c:pt>
                <c:pt idx="403">
                  <c:v>100000</c:v>
                </c:pt>
                <c:pt idx="404">
                  <c:v>100000</c:v>
                </c:pt>
                <c:pt idx="405">
                  <c:v>100000</c:v>
                </c:pt>
                <c:pt idx="406">
                  <c:v>100000</c:v>
                </c:pt>
                <c:pt idx="407">
                  <c:v>100000</c:v>
                </c:pt>
                <c:pt idx="408">
                  <c:v>100000</c:v>
                </c:pt>
                <c:pt idx="409">
                  <c:v>100000</c:v>
                </c:pt>
                <c:pt idx="410">
                  <c:v>100000</c:v>
                </c:pt>
                <c:pt idx="411">
                  <c:v>100000</c:v>
                </c:pt>
                <c:pt idx="412">
                  <c:v>100000</c:v>
                </c:pt>
                <c:pt idx="413">
                  <c:v>100000</c:v>
                </c:pt>
                <c:pt idx="414">
                  <c:v>100000</c:v>
                </c:pt>
                <c:pt idx="415">
                  <c:v>100000</c:v>
                </c:pt>
                <c:pt idx="416">
                  <c:v>100000</c:v>
                </c:pt>
                <c:pt idx="417">
                  <c:v>100000</c:v>
                </c:pt>
                <c:pt idx="418">
                  <c:v>100000</c:v>
                </c:pt>
                <c:pt idx="419">
                  <c:v>100000</c:v>
                </c:pt>
                <c:pt idx="420">
                  <c:v>100000</c:v>
                </c:pt>
                <c:pt idx="421">
                  <c:v>100000</c:v>
                </c:pt>
                <c:pt idx="422">
                  <c:v>100000</c:v>
                </c:pt>
                <c:pt idx="423">
                  <c:v>100000</c:v>
                </c:pt>
                <c:pt idx="424">
                  <c:v>100000</c:v>
                </c:pt>
                <c:pt idx="425">
                  <c:v>100000</c:v>
                </c:pt>
                <c:pt idx="426">
                  <c:v>100000</c:v>
                </c:pt>
                <c:pt idx="427">
                  <c:v>100000</c:v>
                </c:pt>
                <c:pt idx="428">
                  <c:v>100000</c:v>
                </c:pt>
                <c:pt idx="429">
                  <c:v>100000</c:v>
                </c:pt>
                <c:pt idx="430">
                  <c:v>100000</c:v>
                </c:pt>
                <c:pt idx="431">
                  <c:v>100000</c:v>
                </c:pt>
                <c:pt idx="432">
                  <c:v>100000</c:v>
                </c:pt>
                <c:pt idx="433">
                  <c:v>100000</c:v>
                </c:pt>
                <c:pt idx="434">
                  <c:v>100000</c:v>
                </c:pt>
                <c:pt idx="435">
                  <c:v>100000</c:v>
                </c:pt>
                <c:pt idx="436">
                  <c:v>100000</c:v>
                </c:pt>
                <c:pt idx="437">
                  <c:v>100000</c:v>
                </c:pt>
                <c:pt idx="438">
                  <c:v>100000</c:v>
                </c:pt>
                <c:pt idx="439">
                  <c:v>100000</c:v>
                </c:pt>
                <c:pt idx="440">
                  <c:v>100000</c:v>
                </c:pt>
                <c:pt idx="441">
                  <c:v>100000</c:v>
                </c:pt>
                <c:pt idx="442">
                  <c:v>100000</c:v>
                </c:pt>
                <c:pt idx="443">
                  <c:v>100000</c:v>
                </c:pt>
                <c:pt idx="444">
                  <c:v>100000</c:v>
                </c:pt>
                <c:pt idx="445">
                  <c:v>100000</c:v>
                </c:pt>
                <c:pt idx="446">
                  <c:v>100000</c:v>
                </c:pt>
                <c:pt idx="447">
                  <c:v>100000</c:v>
                </c:pt>
                <c:pt idx="448">
                  <c:v>100000</c:v>
                </c:pt>
                <c:pt idx="449">
                  <c:v>100000</c:v>
                </c:pt>
                <c:pt idx="450">
                  <c:v>100000</c:v>
                </c:pt>
                <c:pt idx="451">
                  <c:v>100000</c:v>
                </c:pt>
                <c:pt idx="452">
                  <c:v>100000</c:v>
                </c:pt>
                <c:pt idx="453">
                  <c:v>100000</c:v>
                </c:pt>
                <c:pt idx="454">
                  <c:v>100000</c:v>
                </c:pt>
                <c:pt idx="455">
                  <c:v>100000</c:v>
                </c:pt>
                <c:pt idx="456">
                  <c:v>100000</c:v>
                </c:pt>
                <c:pt idx="457">
                  <c:v>100000</c:v>
                </c:pt>
                <c:pt idx="458">
                  <c:v>100000</c:v>
                </c:pt>
                <c:pt idx="459">
                  <c:v>100000</c:v>
                </c:pt>
                <c:pt idx="460">
                  <c:v>100000</c:v>
                </c:pt>
                <c:pt idx="461">
                  <c:v>100000</c:v>
                </c:pt>
                <c:pt idx="462">
                  <c:v>100000</c:v>
                </c:pt>
                <c:pt idx="463">
                  <c:v>100000</c:v>
                </c:pt>
                <c:pt idx="464">
                  <c:v>100000</c:v>
                </c:pt>
                <c:pt idx="465">
                  <c:v>100000</c:v>
                </c:pt>
                <c:pt idx="466">
                  <c:v>100000</c:v>
                </c:pt>
                <c:pt idx="467">
                  <c:v>100000</c:v>
                </c:pt>
                <c:pt idx="468">
                  <c:v>100000</c:v>
                </c:pt>
                <c:pt idx="469">
                  <c:v>100000</c:v>
                </c:pt>
                <c:pt idx="470">
                  <c:v>100000</c:v>
                </c:pt>
                <c:pt idx="471">
                  <c:v>100000</c:v>
                </c:pt>
                <c:pt idx="472">
                  <c:v>100000</c:v>
                </c:pt>
                <c:pt idx="473">
                  <c:v>100000</c:v>
                </c:pt>
                <c:pt idx="474">
                  <c:v>100000</c:v>
                </c:pt>
                <c:pt idx="475">
                  <c:v>100000</c:v>
                </c:pt>
                <c:pt idx="476">
                  <c:v>100000</c:v>
                </c:pt>
                <c:pt idx="477">
                  <c:v>100000</c:v>
                </c:pt>
                <c:pt idx="478">
                  <c:v>100000</c:v>
                </c:pt>
                <c:pt idx="479">
                  <c:v>100000</c:v>
                </c:pt>
                <c:pt idx="480">
                  <c:v>100000</c:v>
                </c:pt>
                <c:pt idx="481">
                  <c:v>100000</c:v>
                </c:pt>
                <c:pt idx="482">
                  <c:v>100000</c:v>
                </c:pt>
                <c:pt idx="483">
                  <c:v>100000</c:v>
                </c:pt>
                <c:pt idx="484">
                  <c:v>100000</c:v>
                </c:pt>
                <c:pt idx="485">
                  <c:v>100000</c:v>
                </c:pt>
                <c:pt idx="486">
                  <c:v>100000</c:v>
                </c:pt>
                <c:pt idx="487">
                  <c:v>100000</c:v>
                </c:pt>
                <c:pt idx="488">
                  <c:v>100000</c:v>
                </c:pt>
                <c:pt idx="489">
                  <c:v>100000</c:v>
                </c:pt>
                <c:pt idx="490">
                  <c:v>100000</c:v>
                </c:pt>
                <c:pt idx="491">
                  <c:v>100000</c:v>
                </c:pt>
                <c:pt idx="492">
                  <c:v>100000</c:v>
                </c:pt>
                <c:pt idx="493">
                  <c:v>100000</c:v>
                </c:pt>
                <c:pt idx="494">
                  <c:v>100000</c:v>
                </c:pt>
                <c:pt idx="495">
                  <c:v>100000</c:v>
                </c:pt>
                <c:pt idx="496">
                  <c:v>100000</c:v>
                </c:pt>
                <c:pt idx="497">
                  <c:v>100000</c:v>
                </c:pt>
                <c:pt idx="498">
                  <c:v>100000</c:v>
                </c:pt>
                <c:pt idx="499">
                  <c:v>100000</c:v>
                </c:pt>
                <c:pt idx="500">
                  <c:v>100000</c:v>
                </c:pt>
                <c:pt idx="501">
                  <c:v>100000</c:v>
                </c:pt>
                <c:pt idx="502">
                  <c:v>100000</c:v>
                </c:pt>
                <c:pt idx="503">
                  <c:v>100000</c:v>
                </c:pt>
                <c:pt idx="504">
                  <c:v>100000</c:v>
                </c:pt>
                <c:pt idx="505">
                  <c:v>100000</c:v>
                </c:pt>
                <c:pt idx="506">
                  <c:v>100000</c:v>
                </c:pt>
                <c:pt idx="507">
                  <c:v>100000</c:v>
                </c:pt>
                <c:pt idx="508">
                  <c:v>100000</c:v>
                </c:pt>
                <c:pt idx="509">
                  <c:v>100000</c:v>
                </c:pt>
                <c:pt idx="510">
                  <c:v>100000</c:v>
                </c:pt>
                <c:pt idx="511">
                  <c:v>100000</c:v>
                </c:pt>
                <c:pt idx="512">
                  <c:v>100000</c:v>
                </c:pt>
                <c:pt idx="513">
                  <c:v>100000</c:v>
                </c:pt>
                <c:pt idx="514">
                  <c:v>100000</c:v>
                </c:pt>
                <c:pt idx="515">
                  <c:v>100000</c:v>
                </c:pt>
                <c:pt idx="516">
                  <c:v>100000</c:v>
                </c:pt>
                <c:pt idx="517">
                  <c:v>100000</c:v>
                </c:pt>
                <c:pt idx="518">
                  <c:v>100000</c:v>
                </c:pt>
                <c:pt idx="519">
                  <c:v>100000</c:v>
                </c:pt>
                <c:pt idx="520">
                  <c:v>100000</c:v>
                </c:pt>
                <c:pt idx="521">
                  <c:v>100000</c:v>
                </c:pt>
                <c:pt idx="522">
                  <c:v>100000</c:v>
                </c:pt>
                <c:pt idx="523">
                  <c:v>100000</c:v>
                </c:pt>
                <c:pt idx="524">
                  <c:v>100000</c:v>
                </c:pt>
                <c:pt idx="525">
                  <c:v>100000</c:v>
                </c:pt>
                <c:pt idx="526">
                  <c:v>100000</c:v>
                </c:pt>
                <c:pt idx="527">
                  <c:v>100000</c:v>
                </c:pt>
                <c:pt idx="528">
                  <c:v>100000</c:v>
                </c:pt>
                <c:pt idx="529">
                  <c:v>100000</c:v>
                </c:pt>
                <c:pt idx="530">
                  <c:v>100000</c:v>
                </c:pt>
                <c:pt idx="531">
                  <c:v>100000</c:v>
                </c:pt>
                <c:pt idx="532">
                  <c:v>100000</c:v>
                </c:pt>
                <c:pt idx="533">
                  <c:v>100000</c:v>
                </c:pt>
                <c:pt idx="534">
                  <c:v>100000</c:v>
                </c:pt>
                <c:pt idx="535">
                  <c:v>100000</c:v>
                </c:pt>
                <c:pt idx="536">
                  <c:v>100000</c:v>
                </c:pt>
                <c:pt idx="537">
                  <c:v>100000</c:v>
                </c:pt>
                <c:pt idx="538">
                  <c:v>100000</c:v>
                </c:pt>
                <c:pt idx="539">
                  <c:v>100000</c:v>
                </c:pt>
                <c:pt idx="540">
                  <c:v>100000</c:v>
                </c:pt>
                <c:pt idx="541">
                  <c:v>100000</c:v>
                </c:pt>
                <c:pt idx="542">
                  <c:v>100000</c:v>
                </c:pt>
                <c:pt idx="543">
                  <c:v>100000</c:v>
                </c:pt>
                <c:pt idx="544">
                  <c:v>100000</c:v>
                </c:pt>
                <c:pt idx="545">
                  <c:v>100000</c:v>
                </c:pt>
                <c:pt idx="546">
                  <c:v>100000</c:v>
                </c:pt>
                <c:pt idx="547">
                  <c:v>100000</c:v>
                </c:pt>
                <c:pt idx="548">
                  <c:v>100000</c:v>
                </c:pt>
                <c:pt idx="549">
                  <c:v>100000</c:v>
                </c:pt>
                <c:pt idx="550">
                  <c:v>100000</c:v>
                </c:pt>
                <c:pt idx="551">
                  <c:v>100000</c:v>
                </c:pt>
                <c:pt idx="552">
                  <c:v>100000</c:v>
                </c:pt>
                <c:pt idx="553">
                  <c:v>100000</c:v>
                </c:pt>
                <c:pt idx="554">
                  <c:v>100000</c:v>
                </c:pt>
                <c:pt idx="555">
                  <c:v>100000</c:v>
                </c:pt>
                <c:pt idx="556">
                  <c:v>100000</c:v>
                </c:pt>
                <c:pt idx="557">
                  <c:v>100000</c:v>
                </c:pt>
                <c:pt idx="558">
                  <c:v>100000</c:v>
                </c:pt>
                <c:pt idx="559">
                  <c:v>100000</c:v>
                </c:pt>
                <c:pt idx="560">
                  <c:v>100000</c:v>
                </c:pt>
                <c:pt idx="561">
                  <c:v>100000</c:v>
                </c:pt>
                <c:pt idx="562">
                  <c:v>100000</c:v>
                </c:pt>
                <c:pt idx="563">
                  <c:v>100000</c:v>
                </c:pt>
                <c:pt idx="564">
                  <c:v>100000</c:v>
                </c:pt>
                <c:pt idx="565">
                  <c:v>100000</c:v>
                </c:pt>
                <c:pt idx="566">
                  <c:v>100000</c:v>
                </c:pt>
                <c:pt idx="567">
                  <c:v>100000</c:v>
                </c:pt>
                <c:pt idx="568">
                  <c:v>100000</c:v>
                </c:pt>
                <c:pt idx="569">
                  <c:v>100000</c:v>
                </c:pt>
                <c:pt idx="570">
                  <c:v>100000</c:v>
                </c:pt>
                <c:pt idx="571">
                  <c:v>100000</c:v>
                </c:pt>
                <c:pt idx="572">
                  <c:v>100000</c:v>
                </c:pt>
                <c:pt idx="573">
                  <c:v>100000</c:v>
                </c:pt>
                <c:pt idx="574">
                  <c:v>100000</c:v>
                </c:pt>
                <c:pt idx="575">
                  <c:v>100000</c:v>
                </c:pt>
                <c:pt idx="576">
                  <c:v>100000</c:v>
                </c:pt>
                <c:pt idx="577">
                  <c:v>100000</c:v>
                </c:pt>
                <c:pt idx="578">
                  <c:v>100000</c:v>
                </c:pt>
                <c:pt idx="579">
                  <c:v>100000</c:v>
                </c:pt>
                <c:pt idx="580">
                  <c:v>100000</c:v>
                </c:pt>
                <c:pt idx="581">
                  <c:v>100000</c:v>
                </c:pt>
                <c:pt idx="582">
                  <c:v>100000</c:v>
                </c:pt>
                <c:pt idx="583">
                  <c:v>100000</c:v>
                </c:pt>
                <c:pt idx="584">
                  <c:v>100000</c:v>
                </c:pt>
                <c:pt idx="585">
                  <c:v>100000</c:v>
                </c:pt>
                <c:pt idx="586">
                  <c:v>100000</c:v>
                </c:pt>
                <c:pt idx="587">
                  <c:v>100000</c:v>
                </c:pt>
                <c:pt idx="588">
                  <c:v>100000</c:v>
                </c:pt>
                <c:pt idx="589">
                  <c:v>100000</c:v>
                </c:pt>
                <c:pt idx="590">
                  <c:v>100000</c:v>
                </c:pt>
                <c:pt idx="591">
                  <c:v>100000</c:v>
                </c:pt>
                <c:pt idx="592">
                  <c:v>100000</c:v>
                </c:pt>
                <c:pt idx="593">
                  <c:v>100000</c:v>
                </c:pt>
                <c:pt idx="594">
                  <c:v>100000</c:v>
                </c:pt>
                <c:pt idx="595">
                  <c:v>100000</c:v>
                </c:pt>
                <c:pt idx="596">
                  <c:v>100000</c:v>
                </c:pt>
                <c:pt idx="597">
                  <c:v>100000</c:v>
                </c:pt>
                <c:pt idx="598">
                  <c:v>100000</c:v>
                </c:pt>
                <c:pt idx="599">
                  <c:v>100000</c:v>
                </c:pt>
                <c:pt idx="600">
                  <c:v>100000</c:v>
                </c:pt>
                <c:pt idx="601">
                  <c:v>100000</c:v>
                </c:pt>
                <c:pt idx="602">
                  <c:v>100000</c:v>
                </c:pt>
                <c:pt idx="603">
                  <c:v>100000</c:v>
                </c:pt>
                <c:pt idx="604">
                  <c:v>100000</c:v>
                </c:pt>
                <c:pt idx="605">
                  <c:v>100000</c:v>
                </c:pt>
                <c:pt idx="606">
                  <c:v>100000</c:v>
                </c:pt>
                <c:pt idx="607">
                  <c:v>100000</c:v>
                </c:pt>
                <c:pt idx="608">
                  <c:v>100000</c:v>
                </c:pt>
                <c:pt idx="609">
                  <c:v>100000</c:v>
                </c:pt>
                <c:pt idx="610">
                  <c:v>100000</c:v>
                </c:pt>
                <c:pt idx="611">
                  <c:v>100000</c:v>
                </c:pt>
                <c:pt idx="612">
                  <c:v>100000</c:v>
                </c:pt>
                <c:pt idx="613">
                  <c:v>100000</c:v>
                </c:pt>
                <c:pt idx="614">
                  <c:v>100000</c:v>
                </c:pt>
                <c:pt idx="615">
                  <c:v>100000</c:v>
                </c:pt>
                <c:pt idx="616">
                  <c:v>100000</c:v>
                </c:pt>
                <c:pt idx="617">
                  <c:v>100000</c:v>
                </c:pt>
                <c:pt idx="618">
                  <c:v>100000</c:v>
                </c:pt>
                <c:pt idx="619">
                  <c:v>100000</c:v>
                </c:pt>
                <c:pt idx="620">
                  <c:v>100000</c:v>
                </c:pt>
                <c:pt idx="621">
                  <c:v>100000</c:v>
                </c:pt>
                <c:pt idx="622">
                  <c:v>100000</c:v>
                </c:pt>
                <c:pt idx="623">
                  <c:v>100000</c:v>
                </c:pt>
                <c:pt idx="624">
                  <c:v>100000</c:v>
                </c:pt>
                <c:pt idx="625">
                  <c:v>100000</c:v>
                </c:pt>
                <c:pt idx="626">
                  <c:v>100000</c:v>
                </c:pt>
                <c:pt idx="627">
                  <c:v>100000</c:v>
                </c:pt>
                <c:pt idx="628">
                  <c:v>100000</c:v>
                </c:pt>
                <c:pt idx="629">
                  <c:v>100000</c:v>
                </c:pt>
                <c:pt idx="630">
                  <c:v>100000</c:v>
                </c:pt>
                <c:pt idx="631">
                  <c:v>100000</c:v>
                </c:pt>
                <c:pt idx="632">
                  <c:v>100000</c:v>
                </c:pt>
                <c:pt idx="633">
                  <c:v>100000</c:v>
                </c:pt>
                <c:pt idx="634">
                  <c:v>100000</c:v>
                </c:pt>
                <c:pt idx="635">
                  <c:v>100000</c:v>
                </c:pt>
                <c:pt idx="636">
                  <c:v>100000</c:v>
                </c:pt>
                <c:pt idx="637">
                  <c:v>100000</c:v>
                </c:pt>
                <c:pt idx="638">
                  <c:v>100000</c:v>
                </c:pt>
                <c:pt idx="639">
                  <c:v>100000</c:v>
                </c:pt>
                <c:pt idx="640">
                  <c:v>100000</c:v>
                </c:pt>
                <c:pt idx="641">
                  <c:v>100000</c:v>
                </c:pt>
                <c:pt idx="642">
                  <c:v>100000</c:v>
                </c:pt>
                <c:pt idx="643">
                  <c:v>100000</c:v>
                </c:pt>
                <c:pt idx="644">
                  <c:v>100000</c:v>
                </c:pt>
                <c:pt idx="645">
                  <c:v>100000</c:v>
                </c:pt>
                <c:pt idx="646">
                  <c:v>100000</c:v>
                </c:pt>
                <c:pt idx="647">
                  <c:v>100000</c:v>
                </c:pt>
                <c:pt idx="648">
                  <c:v>100000</c:v>
                </c:pt>
                <c:pt idx="649">
                  <c:v>100000</c:v>
                </c:pt>
                <c:pt idx="650">
                  <c:v>100000</c:v>
                </c:pt>
                <c:pt idx="651">
                  <c:v>100000</c:v>
                </c:pt>
                <c:pt idx="652">
                  <c:v>100000</c:v>
                </c:pt>
                <c:pt idx="653">
                  <c:v>100000</c:v>
                </c:pt>
                <c:pt idx="654">
                  <c:v>100000</c:v>
                </c:pt>
                <c:pt idx="655">
                  <c:v>100000</c:v>
                </c:pt>
                <c:pt idx="656">
                  <c:v>100000</c:v>
                </c:pt>
                <c:pt idx="657">
                  <c:v>100000</c:v>
                </c:pt>
                <c:pt idx="658">
                  <c:v>100000</c:v>
                </c:pt>
                <c:pt idx="659">
                  <c:v>100000</c:v>
                </c:pt>
                <c:pt idx="660">
                  <c:v>100000</c:v>
                </c:pt>
                <c:pt idx="661">
                  <c:v>100000</c:v>
                </c:pt>
                <c:pt idx="662">
                  <c:v>100000</c:v>
                </c:pt>
                <c:pt idx="663">
                  <c:v>100000</c:v>
                </c:pt>
                <c:pt idx="664">
                  <c:v>100000</c:v>
                </c:pt>
                <c:pt idx="665">
                  <c:v>100000</c:v>
                </c:pt>
                <c:pt idx="666">
                  <c:v>100000</c:v>
                </c:pt>
                <c:pt idx="667">
                  <c:v>100000</c:v>
                </c:pt>
                <c:pt idx="668">
                  <c:v>100000</c:v>
                </c:pt>
                <c:pt idx="669">
                  <c:v>100000</c:v>
                </c:pt>
                <c:pt idx="670">
                  <c:v>100000</c:v>
                </c:pt>
                <c:pt idx="671">
                  <c:v>100000</c:v>
                </c:pt>
                <c:pt idx="672">
                  <c:v>100000</c:v>
                </c:pt>
                <c:pt idx="673">
                  <c:v>100000</c:v>
                </c:pt>
                <c:pt idx="674">
                  <c:v>100000</c:v>
                </c:pt>
                <c:pt idx="675">
                  <c:v>100000</c:v>
                </c:pt>
                <c:pt idx="676">
                  <c:v>100000</c:v>
                </c:pt>
                <c:pt idx="677">
                  <c:v>100000</c:v>
                </c:pt>
                <c:pt idx="678">
                  <c:v>100000</c:v>
                </c:pt>
                <c:pt idx="679">
                  <c:v>100000</c:v>
                </c:pt>
                <c:pt idx="680">
                  <c:v>100000</c:v>
                </c:pt>
                <c:pt idx="681">
                  <c:v>100000</c:v>
                </c:pt>
                <c:pt idx="682">
                  <c:v>100000</c:v>
                </c:pt>
                <c:pt idx="683">
                  <c:v>100000</c:v>
                </c:pt>
                <c:pt idx="684">
                  <c:v>100000</c:v>
                </c:pt>
                <c:pt idx="685">
                  <c:v>100000</c:v>
                </c:pt>
                <c:pt idx="686">
                  <c:v>100000</c:v>
                </c:pt>
                <c:pt idx="687">
                  <c:v>100000</c:v>
                </c:pt>
                <c:pt idx="688">
                  <c:v>100000</c:v>
                </c:pt>
                <c:pt idx="689">
                  <c:v>100000</c:v>
                </c:pt>
                <c:pt idx="690">
                  <c:v>100000</c:v>
                </c:pt>
                <c:pt idx="691">
                  <c:v>100000</c:v>
                </c:pt>
                <c:pt idx="692">
                  <c:v>100000</c:v>
                </c:pt>
                <c:pt idx="693">
                  <c:v>100000</c:v>
                </c:pt>
                <c:pt idx="694">
                  <c:v>100000</c:v>
                </c:pt>
                <c:pt idx="695">
                  <c:v>100000</c:v>
                </c:pt>
                <c:pt idx="696">
                  <c:v>100000</c:v>
                </c:pt>
                <c:pt idx="697">
                  <c:v>100000</c:v>
                </c:pt>
                <c:pt idx="698">
                  <c:v>100000</c:v>
                </c:pt>
                <c:pt idx="699">
                  <c:v>100000</c:v>
                </c:pt>
                <c:pt idx="700">
                  <c:v>100000</c:v>
                </c:pt>
                <c:pt idx="701">
                  <c:v>100000</c:v>
                </c:pt>
                <c:pt idx="702">
                  <c:v>100000</c:v>
                </c:pt>
                <c:pt idx="703">
                  <c:v>100000</c:v>
                </c:pt>
                <c:pt idx="704">
                  <c:v>100000</c:v>
                </c:pt>
                <c:pt idx="705">
                  <c:v>100000</c:v>
                </c:pt>
                <c:pt idx="706">
                  <c:v>100000</c:v>
                </c:pt>
                <c:pt idx="707">
                  <c:v>100000</c:v>
                </c:pt>
                <c:pt idx="708">
                  <c:v>100000</c:v>
                </c:pt>
                <c:pt idx="709">
                  <c:v>100000</c:v>
                </c:pt>
                <c:pt idx="710">
                  <c:v>100000</c:v>
                </c:pt>
                <c:pt idx="711">
                  <c:v>100000</c:v>
                </c:pt>
                <c:pt idx="712">
                  <c:v>100000</c:v>
                </c:pt>
                <c:pt idx="713">
                  <c:v>100000</c:v>
                </c:pt>
                <c:pt idx="714">
                  <c:v>100000</c:v>
                </c:pt>
                <c:pt idx="715">
                  <c:v>100000</c:v>
                </c:pt>
                <c:pt idx="716">
                  <c:v>100000</c:v>
                </c:pt>
                <c:pt idx="717">
                  <c:v>100000</c:v>
                </c:pt>
                <c:pt idx="718">
                  <c:v>100000</c:v>
                </c:pt>
                <c:pt idx="719">
                  <c:v>100000</c:v>
                </c:pt>
                <c:pt idx="720">
                  <c:v>100000</c:v>
                </c:pt>
                <c:pt idx="721">
                  <c:v>100000</c:v>
                </c:pt>
                <c:pt idx="722">
                  <c:v>100000</c:v>
                </c:pt>
                <c:pt idx="723">
                  <c:v>100000</c:v>
                </c:pt>
                <c:pt idx="724">
                  <c:v>100000</c:v>
                </c:pt>
                <c:pt idx="725">
                  <c:v>100000</c:v>
                </c:pt>
                <c:pt idx="726">
                  <c:v>100000</c:v>
                </c:pt>
                <c:pt idx="727">
                  <c:v>100000</c:v>
                </c:pt>
                <c:pt idx="728">
                  <c:v>100000</c:v>
                </c:pt>
                <c:pt idx="729">
                  <c:v>100000</c:v>
                </c:pt>
                <c:pt idx="730">
                  <c:v>100000</c:v>
                </c:pt>
                <c:pt idx="731">
                  <c:v>100000</c:v>
                </c:pt>
                <c:pt idx="732">
                  <c:v>100000</c:v>
                </c:pt>
                <c:pt idx="733">
                  <c:v>100000</c:v>
                </c:pt>
                <c:pt idx="734">
                  <c:v>100000</c:v>
                </c:pt>
                <c:pt idx="735">
                  <c:v>100000</c:v>
                </c:pt>
                <c:pt idx="736">
                  <c:v>100000</c:v>
                </c:pt>
                <c:pt idx="737">
                  <c:v>100000</c:v>
                </c:pt>
                <c:pt idx="738">
                  <c:v>100000</c:v>
                </c:pt>
                <c:pt idx="739">
                  <c:v>100000</c:v>
                </c:pt>
                <c:pt idx="740">
                  <c:v>100000</c:v>
                </c:pt>
                <c:pt idx="741">
                  <c:v>100000</c:v>
                </c:pt>
                <c:pt idx="742">
                  <c:v>100000</c:v>
                </c:pt>
                <c:pt idx="743">
                  <c:v>100000</c:v>
                </c:pt>
                <c:pt idx="744">
                  <c:v>100000</c:v>
                </c:pt>
                <c:pt idx="745">
                  <c:v>100000</c:v>
                </c:pt>
                <c:pt idx="746">
                  <c:v>100000</c:v>
                </c:pt>
                <c:pt idx="747">
                  <c:v>100000</c:v>
                </c:pt>
                <c:pt idx="748">
                  <c:v>100000</c:v>
                </c:pt>
                <c:pt idx="749">
                  <c:v>100000</c:v>
                </c:pt>
                <c:pt idx="750">
                  <c:v>100000</c:v>
                </c:pt>
                <c:pt idx="751">
                  <c:v>100000</c:v>
                </c:pt>
                <c:pt idx="752">
                  <c:v>100000</c:v>
                </c:pt>
                <c:pt idx="753">
                  <c:v>100000</c:v>
                </c:pt>
                <c:pt idx="754">
                  <c:v>100000</c:v>
                </c:pt>
                <c:pt idx="755">
                  <c:v>100000</c:v>
                </c:pt>
                <c:pt idx="756">
                  <c:v>100000</c:v>
                </c:pt>
                <c:pt idx="757">
                  <c:v>100000</c:v>
                </c:pt>
                <c:pt idx="758">
                  <c:v>100000</c:v>
                </c:pt>
                <c:pt idx="759">
                  <c:v>100000</c:v>
                </c:pt>
                <c:pt idx="760">
                  <c:v>100000</c:v>
                </c:pt>
                <c:pt idx="761">
                  <c:v>100000</c:v>
                </c:pt>
                <c:pt idx="762">
                  <c:v>100000</c:v>
                </c:pt>
                <c:pt idx="763">
                  <c:v>100000</c:v>
                </c:pt>
                <c:pt idx="764">
                  <c:v>100000</c:v>
                </c:pt>
                <c:pt idx="765">
                  <c:v>100000</c:v>
                </c:pt>
                <c:pt idx="766">
                  <c:v>100000</c:v>
                </c:pt>
                <c:pt idx="767">
                  <c:v>100000</c:v>
                </c:pt>
                <c:pt idx="768">
                  <c:v>100000</c:v>
                </c:pt>
                <c:pt idx="769">
                  <c:v>100000</c:v>
                </c:pt>
                <c:pt idx="770">
                  <c:v>100000</c:v>
                </c:pt>
                <c:pt idx="771">
                  <c:v>100000</c:v>
                </c:pt>
                <c:pt idx="772">
                  <c:v>100000</c:v>
                </c:pt>
                <c:pt idx="773">
                  <c:v>100000</c:v>
                </c:pt>
                <c:pt idx="774">
                  <c:v>100000</c:v>
                </c:pt>
                <c:pt idx="775">
                  <c:v>100000</c:v>
                </c:pt>
                <c:pt idx="776">
                  <c:v>100000</c:v>
                </c:pt>
                <c:pt idx="777">
                  <c:v>100000</c:v>
                </c:pt>
                <c:pt idx="778">
                  <c:v>100000</c:v>
                </c:pt>
                <c:pt idx="779">
                  <c:v>100000</c:v>
                </c:pt>
                <c:pt idx="780">
                  <c:v>100000</c:v>
                </c:pt>
                <c:pt idx="781">
                  <c:v>100000</c:v>
                </c:pt>
                <c:pt idx="782">
                  <c:v>100000</c:v>
                </c:pt>
                <c:pt idx="783">
                  <c:v>100000</c:v>
                </c:pt>
                <c:pt idx="784">
                  <c:v>100000</c:v>
                </c:pt>
                <c:pt idx="785">
                  <c:v>100000</c:v>
                </c:pt>
                <c:pt idx="786">
                  <c:v>100000</c:v>
                </c:pt>
                <c:pt idx="787">
                  <c:v>100000</c:v>
                </c:pt>
                <c:pt idx="788">
                  <c:v>100000</c:v>
                </c:pt>
                <c:pt idx="789">
                  <c:v>100000</c:v>
                </c:pt>
                <c:pt idx="790">
                  <c:v>100000</c:v>
                </c:pt>
                <c:pt idx="791">
                  <c:v>100000</c:v>
                </c:pt>
                <c:pt idx="792">
                  <c:v>100000</c:v>
                </c:pt>
                <c:pt idx="793">
                  <c:v>100000</c:v>
                </c:pt>
                <c:pt idx="794">
                  <c:v>100000</c:v>
                </c:pt>
                <c:pt idx="795">
                  <c:v>100000</c:v>
                </c:pt>
                <c:pt idx="796">
                  <c:v>100000</c:v>
                </c:pt>
                <c:pt idx="797">
                  <c:v>100000</c:v>
                </c:pt>
                <c:pt idx="798">
                  <c:v>100000</c:v>
                </c:pt>
                <c:pt idx="799">
                  <c:v>100000</c:v>
                </c:pt>
                <c:pt idx="800">
                  <c:v>100000</c:v>
                </c:pt>
                <c:pt idx="801">
                  <c:v>100000</c:v>
                </c:pt>
                <c:pt idx="802">
                  <c:v>100000</c:v>
                </c:pt>
                <c:pt idx="803">
                  <c:v>100000</c:v>
                </c:pt>
                <c:pt idx="804">
                  <c:v>100000</c:v>
                </c:pt>
                <c:pt idx="805">
                  <c:v>100000</c:v>
                </c:pt>
                <c:pt idx="806">
                  <c:v>100000</c:v>
                </c:pt>
                <c:pt idx="807">
                  <c:v>100000</c:v>
                </c:pt>
                <c:pt idx="808">
                  <c:v>100000</c:v>
                </c:pt>
                <c:pt idx="809">
                  <c:v>100000</c:v>
                </c:pt>
                <c:pt idx="810">
                  <c:v>100000</c:v>
                </c:pt>
                <c:pt idx="811">
                  <c:v>100000</c:v>
                </c:pt>
                <c:pt idx="812">
                  <c:v>100000</c:v>
                </c:pt>
                <c:pt idx="813">
                  <c:v>100000</c:v>
                </c:pt>
                <c:pt idx="814">
                  <c:v>100000</c:v>
                </c:pt>
                <c:pt idx="815">
                  <c:v>100000</c:v>
                </c:pt>
                <c:pt idx="816">
                  <c:v>100000</c:v>
                </c:pt>
                <c:pt idx="817">
                  <c:v>100000</c:v>
                </c:pt>
                <c:pt idx="818">
                  <c:v>100000</c:v>
                </c:pt>
                <c:pt idx="819">
                  <c:v>100000</c:v>
                </c:pt>
                <c:pt idx="820">
                  <c:v>100000</c:v>
                </c:pt>
                <c:pt idx="821">
                  <c:v>100000</c:v>
                </c:pt>
                <c:pt idx="822">
                  <c:v>100000</c:v>
                </c:pt>
                <c:pt idx="823">
                  <c:v>100000</c:v>
                </c:pt>
                <c:pt idx="824">
                  <c:v>100000</c:v>
                </c:pt>
                <c:pt idx="825">
                  <c:v>100000</c:v>
                </c:pt>
                <c:pt idx="826">
                  <c:v>100000</c:v>
                </c:pt>
                <c:pt idx="827">
                  <c:v>100000</c:v>
                </c:pt>
                <c:pt idx="828">
                  <c:v>100000</c:v>
                </c:pt>
                <c:pt idx="829">
                  <c:v>100000</c:v>
                </c:pt>
                <c:pt idx="830">
                  <c:v>100000</c:v>
                </c:pt>
                <c:pt idx="831">
                  <c:v>100000</c:v>
                </c:pt>
                <c:pt idx="832">
                  <c:v>100000</c:v>
                </c:pt>
                <c:pt idx="833">
                  <c:v>100000</c:v>
                </c:pt>
                <c:pt idx="834">
                  <c:v>100000</c:v>
                </c:pt>
                <c:pt idx="835">
                  <c:v>100000</c:v>
                </c:pt>
                <c:pt idx="836">
                  <c:v>100000</c:v>
                </c:pt>
                <c:pt idx="837">
                  <c:v>100000</c:v>
                </c:pt>
                <c:pt idx="838">
                  <c:v>100000</c:v>
                </c:pt>
                <c:pt idx="839">
                  <c:v>100000</c:v>
                </c:pt>
                <c:pt idx="840">
                  <c:v>100000</c:v>
                </c:pt>
                <c:pt idx="841">
                  <c:v>100000</c:v>
                </c:pt>
                <c:pt idx="842">
                  <c:v>100000</c:v>
                </c:pt>
                <c:pt idx="843">
                  <c:v>100000</c:v>
                </c:pt>
                <c:pt idx="844">
                  <c:v>100000</c:v>
                </c:pt>
                <c:pt idx="845">
                  <c:v>100000</c:v>
                </c:pt>
                <c:pt idx="846">
                  <c:v>100000</c:v>
                </c:pt>
                <c:pt idx="847">
                  <c:v>100000</c:v>
                </c:pt>
                <c:pt idx="848">
                  <c:v>100000</c:v>
                </c:pt>
                <c:pt idx="849">
                  <c:v>100000</c:v>
                </c:pt>
                <c:pt idx="850">
                  <c:v>100000</c:v>
                </c:pt>
                <c:pt idx="851">
                  <c:v>100000</c:v>
                </c:pt>
                <c:pt idx="852">
                  <c:v>100000</c:v>
                </c:pt>
                <c:pt idx="853">
                  <c:v>100000</c:v>
                </c:pt>
                <c:pt idx="854">
                  <c:v>100000</c:v>
                </c:pt>
                <c:pt idx="855">
                  <c:v>100000</c:v>
                </c:pt>
                <c:pt idx="856">
                  <c:v>100000</c:v>
                </c:pt>
                <c:pt idx="857">
                  <c:v>100000</c:v>
                </c:pt>
                <c:pt idx="858">
                  <c:v>100000</c:v>
                </c:pt>
                <c:pt idx="859">
                  <c:v>100000</c:v>
                </c:pt>
                <c:pt idx="860">
                  <c:v>100000</c:v>
                </c:pt>
                <c:pt idx="861">
                  <c:v>100000</c:v>
                </c:pt>
                <c:pt idx="862">
                  <c:v>100000</c:v>
                </c:pt>
                <c:pt idx="863">
                  <c:v>100000</c:v>
                </c:pt>
                <c:pt idx="864">
                  <c:v>100000</c:v>
                </c:pt>
                <c:pt idx="865">
                  <c:v>100000</c:v>
                </c:pt>
                <c:pt idx="866">
                  <c:v>100000</c:v>
                </c:pt>
                <c:pt idx="867">
                  <c:v>100000</c:v>
                </c:pt>
                <c:pt idx="868">
                  <c:v>100000</c:v>
                </c:pt>
                <c:pt idx="869">
                  <c:v>100000</c:v>
                </c:pt>
                <c:pt idx="870">
                  <c:v>100000</c:v>
                </c:pt>
                <c:pt idx="871">
                  <c:v>100000</c:v>
                </c:pt>
                <c:pt idx="872">
                  <c:v>100000</c:v>
                </c:pt>
                <c:pt idx="873">
                  <c:v>100000</c:v>
                </c:pt>
                <c:pt idx="874">
                  <c:v>100000</c:v>
                </c:pt>
                <c:pt idx="875">
                  <c:v>100000</c:v>
                </c:pt>
                <c:pt idx="876">
                  <c:v>100000</c:v>
                </c:pt>
                <c:pt idx="877">
                  <c:v>100000</c:v>
                </c:pt>
                <c:pt idx="878">
                  <c:v>100000</c:v>
                </c:pt>
                <c:pt idx="879">
                  <c:v>100000</c:v>
                </c:pt>
                <c:pt idx="880">
                  <c:v>100000</c:v>
                </c:pt>
                <c:pt idx="881">
                  <c:v>100000</c:v>
                </c:pt>
                <c:pt idx="882">
                  <c:v>100000</c:v>
                </c:pt>
                <c:pt idx="883">
                  <c:v>100000</c:v>
                </c:pt>
                <c:pt idx="884">
                  <c:v>100000</c:v>
                </c:pt>
                <c:pt idx="885">
                  <c:v>100000</c:v>
                </c:pt>
                <c:pt idx="886">
                  <c:v>100000</c:v>
                </c:pt>
                <c:pt idx="887">
                  <c:v>100000</c:v>
                </c:pt>
                <c:pt idx="888">
                  <c:v>100000</c:v>
                </c:pt>
                <c:pt idx="889">
                  <c:v>100000</c:v>
                </c:pt>
                <c:pt idx="890">
                  <c:v>100000</c:v>
                </c:pt>
                <c:pt idx="891">
                  <c:v>100000</c:v>
                </c:pt>
                <c:pt idx="892">
                  <c:v>100000</c:v>
                </c:pt>
                <c:pt idx="893">
                  <c:v>100000</c:v>
                </c:pt>
                <c:pt idx="894">
                  <c:v>100000</c:v>
                </c:pt>
                <c:pt idx="895">
                  <c:v>100000</c:v>
                </c:pt>
                <c:pt idx="896">
                  <c:v>100000</c:v>
                </c:pt>
                <c:pt idx="897">
                  <c:v>100000</c:v>
                </c:pt>
                <c:pt idx="898">
                  <c:v>100000</c:v>
                </c:pt>
                <c:pt idx="899">
                  <c:v>100000</c:v>
                </c:pt>
                <c:pt idx="900">
                  <c:v>100000</c:v>
                </c:pt>
                <c:pt idx="901">
                  <c:v>100000</c:v>
                </c:pt>
                <c:pt idx="902">
                  <c:v>100000</c:v>
                </c:pt>
                <c:pt idx="903">
                  <c:v>100000</c:v>
                </c:pt>
                <c:pt idx="904">
                  <c:v>100000</c:v>
                </c:pt>
                <c:pt idx="905">
                  <c:v>100000</c:v>
                </c:pt>
                <c:pt idx="906">
                  <c:v>100000</c:v>
                </c:pt>
                <c:pt idx="907">
                  <c:v>100000</c:v>
                </c:pt>
                <c:pt idx="908">
                  <c:v>100000</c:v>
                </c:pt>
                <c:pt idx="909">
                  <c:v>100000</c:v>
                </c:pt>
                <c:pt idx="910">
                  <c:v>100000</c:v>
                </c:pt>
                <c:pt idx="911">
                  <c:v>100000</c:v>
                </c:pt>
                <c:pt idx="912">
                  <c:v>100000</c:v>
                </c:pt>
                <c:pt idx="913">
                  <c:v>100000</c:v>
                </c:pt>
                <c:pt idx="914">
                  <c:v>100000</c:v>
                </c:pt>
                <c:pt idx="915">
                  <c:v>100000</c:v>
                </c:pt>
                <c:pt idx="916">
                  <c:v>100000</c:v>
                </c:pt>
                <c:pt idx="917">
                  <c:v>100000</c:v>
                </c:pt>
                <c:pt idx="918">
                  <c:v>100000</c:v>
                </c:pt>
                <c:pt idx="919">
                  <c:v>100000</c:v>
                </c:pt>
                <c:pt idx="920">
                  <c:v>100000</c:v>
                </c:pt>
                <c:pt idx="921">
                  <c:v>100000</c:v>
                </c:pt>
                <c:pt idx="922">
                  <c:v>100000</c:v>
                </c:pt>
                <c:pt idx="923">
                  <c:v>100000</c:v>
                </c:pt>
                <c:pt idx="924">
                  <c:v>100000</c:v>
                </c:pt>
                <c:pt idx="925">
                  <c:v>100000</c:v>
                </c:pt>
                <c:pt idx="926">
                  <c:v>100000</c:v>
                </c:pt>
                <c:pt idx="927">
                  <c:v>100000</c:v>
                </c:pt>
                <c:pt idx="928">
                  <c:v>100000</c:v>
                </c:pt>
                <c:pt idx="929">
                  <c:v>100000</c:v>
                </c:pt>
                <c:pt idx="930">
                  <c:v>100000</c:v>
                </c:pt>
                <c:pt idx="931">
                  <c:v>100000</c:v>
                </c:pt>
                <c:pt idx="932">
                  <c:v>100000</c:v>
                </c:pt>
                <c:pt idx="933">
                  <c:v>100000</c:v>
                </c:pt>
                <c:pt idx="934">
                  <c:v>100000</c:v>
                </c:pt>
                <c:pt idx="935">
                  <c:v>100000</c:v>
                </c:pt>
                <c:pt idx="936">
                  <c:v>100000</c:v>
                </c:pt>
                <c:pt idx="937">
                  <c:v>100000</c:v>
                </c:pt>
                <c:pt idx="938">
                  <c:v>100000</c:v>
                </c:pt>
                <c:pt idx="939">
                  <c:v>100000</c:v>
                </c:pt>
                <c:pt idx="940">
                  <c:v>100000</c:v>
                </c:pt>
                <c:pt idx="941">
                  <c:v>100000</c:v>
                </c:pt>
                <c:pt idx="942">
                  <c:v>100000</c:v>
                </c:pt>
                <c:pt idx="943">
                  <c:v>100000</c:v>
                </c:pt>
                <c:pt idx="944">
                  <c:v>100000</c:v>
                </c:pt>
                <c:pt idx="945">
                  <c:v>100000</c:v>
                </c:pt>
                <c:pt idx="946">
                  <c:v>100000</c:v>
                </c:pt>
                <c:pt idx="947">
                  <c:v>100000</c:v>
                </c:pt>
                <c:pt idx="948">
                  <c:v>100000</c:v>
                </c:pt>
                <c:pt idx="949">
                  <c:v>100000</c:v>
                </c:pt>
                <c:pt idx="950">
                  <c:v>100000</c:v>
                </c:pt>
                <c:pt idx="951">
                  <c:v>100000</c:v>
                </c:pt>
                <c:pt idx="952">
                  <c:v>100000</c:v>
                </c:pt>
                <c:pt idx="953">
                  <c:v>100000</c:v>
                </c:pt>
                <c:pt idx="954">
                  <c:v>100000</c:v>
                </c:pt>
                <c:pt idx="955">
                  <c:v>100000</c:v>
                </c:pt>
                <c:pt idx="956">
                  <c:v>100000</c:v>
                </c:pt>
                <c:pt idx="957">
                  <c:v>100000</c:v>
                </c:pt>
                <c:pt idx="958">
                  <c:v>100000</c:v>
                </c:pt>
                <c:pt idx="959">
                  <c:v>100000</c:v>
                </c:pt>
                <c:pt idx="960">
                  <c:v>100000</c:v>
                </c:pt>
                <c:pt idx="961">
                  <c:v>100000</c:v>
                </c:pt>
                <c:pt idx="962">
                  <c:v>100000</c:v>
                </c:pt>
                <c:pt idx="963">
                  <c:v>100000</c:v>
                </c:pt>
                <c:pt idx="964">
                  <c:v>100000</c:v>
                </c:pt>
                <c:pt idx="965">
                  <c:v>100000</c:v>
                </c:pt>
                <c:pt idx="966">
                  <c:v>100000</c:v>
                </c:pt>
                <c:pt idx="967">
                  <c:v>100000</c:v>
                </c:pt>
                <c:pt idx="968">
                  <c:v>100000</c:v>
                </c:pt>
                <c:pt idx="969">
                  <c:v>100000</c:v>
                </c:pt>
                <c:pt idx="970">
                  <c:v>100000</c:v>
                </c:pt>
                <c:pt idx="971">
                  <c:v>100000</c:v>
                </c:pt>
                <c:pt idx="972">
                  <c:v>100000</c:v>
                </c:pt>
                <c:pt idx="973">
                  <c:v>100000</c:v>
                </c:pt>
                <c:pt idx="974">
                  <c:v>100000</c:v>
                </c:pt>
                <c:pt idx="975">
                  <c:v>100000</c:v>
                </c:pt>
                <c:pt idx="976">
                  <c:v>100000</c:v>
                </c:pt>
                <c:pt idx="977">
                  <c:v>100000</c:v>
                </c:pt>
                <c:pt idx="978">
                  <c:v>100000</c:v>
                </c:pt>
                <c:pt idx="979">
                  <c:v>100000</c:v>
                </c:pt>
                <c:pt idx="980">
                  <c:v>100000</c:v>
                </c:pt>
                <c:pt idx="981">
                  <c:v>100000</c:v>
                </c:pt>
                <c:pt idx="982">
                  <c:v>100000</c:v>
                </c:pt>
                <c:pt idx="983">
                  <c:v>100000</c:v>
                </c:pt>
                <c:pt idx="984">
                  <c:v>100000</c:v>
                </c:pt>
                <c:pt idx="985">
                  <c:v>100000</c:v>
                </c:pt>
                <c:pt idx="986">
                  <c:v>100000</c:v>
                </c:pt>
                <c:pt idx="987">
                  <c:v>100000</c:v>
                </c:pt>
                <c:pt idx="988">
                  <c:v>100000</c:v>
                </c:pt>
                <c:pt idx="989">
                  <c:v>100000</c:v>
                </c:pt>
                <c:pt idx="990">
                  <c:v>100000</c:v>
                </c:pt>
                <c:pt idx="991">
                  <c:v>100000</c:v>
                </c:pt>
                <c:pt idx="992">
                  <c:v>100000</c:v>
                </c:pt>
                <c:pt idx="993">
                  <c:v>100000</c:v>
                </c:pt>
                <c:pt idx="994">
                  <c:v>100000</c:v>
                </c:pt>
                <c:pt idx="995">
                  <c:v>100000</c:v>
                </c:pt>
                <c:pt idx="996">
                  <c:v>100000</c:v>
                </c:pt>
                <c:pt idx="997">
                  <c:v>100000</c:v>
                </c:pt>
                <c:pt idx="998">
                  <c:v>100000</c:v>
                </c:pt>
                <c:pt idx="999">
                  <c:v>100000</c:v>
                </c:pt>
                <c:pt idx="1000">
                  <c:v>100000</c:v>
                </c:pt>
                <c:pt idx="1001">
                  <c:v>100000</c:v>
                </c:pt>
                <c:pt idx="1002">
                  <c:v>100000</c:v>
                </c:pt>
                <c:pt idx="1003">
                  <c:v>100000</c:v>
                </c:pt>
                <c:pt idx="1004">
                  <c:v>100000</c:v>
                </c:pt>
                <c:pt idx="1005">
                  <c:v>100000</c:v>
                </c:pt>
                <c:pt idx="1006">
                  <c:v>100000</c:v>
                </c:pt>
                <c:pt idx="1007">
                  <c:v>100000</c:v>
                </c:pt>
                <c:pt idx="1008">
                  <c:v>100000</c:v>
                </c:pt>
                <c:pt idx="1009">
                  <c:v>100000</c:v>
                </c:pt>
                <c:pt idx="1010">
                  <c:v>100000</c:v>
                </c:pt>
                <c:pt idx="1011">
                  <c:v>100000</c:v>
                </c:pt>
                <c:pt idx="1012">
                  <c:v>100000</c:v>
                </c:pt>
                <c:pt idx="1013">
                  <c:v>100000</c:v>
                </c:pt>
                <c:pt idx="1014">
                  <c:v>100000</c:v>
                </c:pt>
                <c:pt idx="1015">
                  <c:v>100000</c:v>
                </c:pt>
                <c:pt idx="1016">
                  <c:v>100000</c:v>
                </c:pt>
                <c:pt idx="1017">
                  <c:v>100000</c:v>
                </c:pt>
                <c:pt idx="1018">
                  <c:v>100000</c:v>
                </c:pt>
                <c:pt idx="1019">
                  <c:v>100000</c:v>
                </c:pt>
                <c:pt idx="1020">
                  <c:v>100000</c:v>
                </c:pt>
                <c:pt idx="1021">
                  <c:v>100000</c:v>
                </c:pt>
                <c:pt idx="1022">
                  <c:v>100000</c:v>
                </c:pt>
                <c:pt idx="1023">
                  <c:v>100000</c:v>
                </c:pt>
                <c:pt idx="1024">
                  <c:v>100000</c:v>
                </c:pt>
                <c:pt idx="1025">
                  <c:v>100000</c:v>
                </c:pt>
                <c:pt idx="1026">
                  <c:v>100000</c:v>
                </c:pt>
                <c:pt idx="1027">
                  <c:v>100000</c:v>
                </c:pt>
                <c:pt idx="1028">
                  <c:v>100000</c:v>
                </c:pt>
                <c:pt idx="1029">
                  <c:v>100000</c:v>
                </c:pt>
                <c:pt idx="1030">
                  <c:v>100000</c:v>
                </c:pt>
                <c:pt idx="1031">
                  <c:v>100000</c:v>
                </c:pt>
                <c:pt idx="1032">
                  <c:v>100000</c:v>
                </c:pt>
                <c:pt idx="1033">
                  <c:v>100000</c:v>
                </c:pt>
                <c:pt idx="1034">
                  <c:v>100000</c:v>
                </c:pt>
                <c:pt idx="1035">
                  <c:v>100000</c:v>
                </c:pt>
                <c:pt idx="1036">
                  <c:v>100000</c:v>
                </c:pt>
                <c:pt idx="1037">
                  <c:v>100000</c:v>
                </c:pt>
                <c:pt idx="1038">
                  <c:v>100000</c:v>
                </c:pt>
                <c:pt idx="1039">
                  <c:v>100000</c:v>
                </c:pt>
                <c:pt idx="1040">
                  <c:v>100000</c:v>
                </c:pt>
                <c:pt idx="1041">
                  <c:v>100000</c:v>
                </c:pt>
                <c:pt idx="1042">
                  <c:v>100000</c:v>
                </c:pt>
                <c:pt idx="1043">
                  <c:v>100000</c:v>
                </c:pt>
                <c:pt idx="1044">
                  <c:v>100000</c:v>
                </c:pt>
                <c:pt idx="1045">
                  <c:v>100000</c:v>
                </c:pt>
                <c:pt idx="1046">
                  <c:v>100000</c:v>
                </c:pt>
                <c:pt idx="1047">
                  <c:v>100000</c:v>
                </c:pt>
                <c:pt idx="1048">
                  <c:v>100000</c:v>
                </c:pt>
                <c:pt idx="1049">
                  <c:v>100000</c:v>
                </c:pt>
                <c:pt idx="1050">
                  <c:v>100000</c:v>
                </c:pt>
                <c:pt idx="1051">
                  <c:v>100000</c:v>
                </c:pt>
                <c:pt idx="1052">
                  <c:v>100000</c:v>
                </c:pt>
                <c:pt idx="1053">
                  <c:v>100000</c:v>
                </c:pt>
                <c:pt idx="1054">
                  <c:v>100000</c:v>
                </c:pt>
                <c:pt idx="1055">
                  <c:v>100000</c:v>
                </c:pt>
                <c:pt idx="1056">
                  <c:v>100000</c:v>
                </c:pt>
                <c:pt idx="1057">
                  <c:v>100000</c:v>
                </c:pt>
                <c:pt idx="1058">
                  <c:v>100000</c:v>
                </c:pt>
                <c:pt idx="1059">
                  <c:v>100000</c:v>
                </c:pt>
                <c:pt idx="1060">
                  <c:v>100000</c:v>
                </c:pt>
                <c:pt idx="1061">
                  <c:v>100000</c:v>
                </c:pt>
                <c:pt idx="1062">
                  <c:v>100000</c:v>
                </c:pt>
                <c:pt idx="1063">
                  <c:v>100000</c:v>
                </c:pt>
                <c:pt idx="1064">
                  <c:v>100000</c:v>
                </c:pt>
                <c:pt idx="1065">
                  <c:v>100000</c:v>
                </c:pt>
                <c:pt idx="1066">
                  <c:v>100000</c:v>
                </c:pt>
                <c:pt idx="1067">
                  <c:v>100000</c:v>
                </c:pt>
                <c:pt idx="1068">
                  <c:v>100000</c:v>
                </c:pt>
                <c:pt idx="1069">
                  <c:v>100000</c:v>
                </c:pt>
                <c:pt idx="1070">
                  <c:v>100000</c:v>
                </c:pt>
                <c:pt idx="1071">
                  <c:v>100000</c:v>
                </c:pt>
                <c:pt idx="1072">
                  <c:v>100000</c:v>
                </c:pt>
                <c:pt idx="1073">
                  <c:v>100000</c:v>
                </c:pt>
                <c:pt idx="1074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79-4F40-9501-0746A005F79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Метод связанных клеток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Лист1!$A$2:$A$1076</c:f>
              <c:numCache>
                <c:formatCode>0</c:formatCode>
                <c:ptCount val="107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</c:numCache>
            </c:numRef>
          </c:cat>
          <c:val>
            <c:numRef>
              <c:f>Лист1!$P$2:$P$1076</c:f>
              <c:numCache>
                <c:formatCode>General</c:formatCode>
                <c:ptCount val="10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5278</c:v>
                </c:pt>
                <c:pt idx="30">
                  <c:v>8405</c:v>
                </c:pt>
                <c:pt idx="31">
                  <c:v>8832</c:v>
                </c:pt>
                <c:pt idx="32">
                  <c:v>5684</c:v>
                </c:pt>
                <c:pt idx="33">
                  <c:v>9971</c:v>
                </c:pt>
                <c:pt idx="34">
                  <c:v>8488</c:v>
                </c:pt>
                <c:pt idx="35">
                  <c:v>8707</c:v>
                </c:pt>
                <c:pt idx="36">
                  <c:v>5559</c:v>
                </c:pt>
                <c:pt idx="37">
                  <c:v>8086</c:v>
                </c:pt>
                <c:pt idx="38">
                  <c:v>8943</c:v>
                </c:pt>
                <c:pt idx="39">
                  <c:v>5769</c:v>
                </c:pt>
                <c:pt idx="40">
                  <c:v>9054</c:v>
                </c:pt>
                <c:pt idx="41">
                  <c:v>9238</c:v>
                </c:pt>
                <c:pt idx="42">
                  <c:v>8418</c:v>
                </c:pt>
                <c:pt idx="43">
                  <c:v>6375</c:v>
                </c:pt>
                <c:pt idx="44">
                  <c:v>6068</c:v>
                </c:pt>
                <c:pt idx="45">
                  <c:v>9907</c:v>
                </c:pt>
                <c:pt idx="46">
                  <c:v>6383</c:v>
                </c:pt>
                <c:pt idx="47">
                  <c:v>10155</c:v>
                </c:pt>
                <c:pt idx="48">
                  <c:v>8014</c:v>
                </c:pt>
                <c:pt idx="49">
                  <c:v>8759</c:v>
                </c:pt>
                <c:pt idx="50">
                  <c:v>6645</c:v>
                </c:pt>
                <c:pt idx="51">
                  <c:v>5245</c:v>
                </c:pt>
                <c:pt idx="52">
                  <c:v>7390</c:v>
                </c:pt>
                <c:pt idx="53">
                  <c:v>9925</c:v>
                </c:pt>
                <c:pt idx="54">
                  <c:v>5380</c:v>
                </c:pt>
                <c:pt idx="55">
                  <c:v>8780</c:v>
                </c:pt>
                <c:pt idx="56">
                  <c:v>9513</c:v>
                </c:pt>
                <c:pt idx="57">
                  <c:v>9284</c:v>
                </c:pt>
                <c:pt idx="58">
                  <c:v>6850</c:v>
                </c:pt>
                <c:pt idx="59">
                  <c:v>9851</c:v>
                </c:pt>
                <c:pt idx="60">
                  <c:v>8300</c:v>
                </c:pt>
                <c:pt idx="61">
                  <c:v>6129</c:v>
                </c:pt>
                <c:pt idx="62">
                  <c:v>8675</c:v>
                </c:pt>
                <c:pt idx="63">
                  <c:v>10316</c:v>
                </c:pt>
                <c:pt idx="64">
                  <c:v>7031</c:v>
                </c:pt>
                <c:pt idx="65">
                  <c:v>6066</c:v>
                </c:pt>
                <c:pt idx="66">
                  <c:v>5907</c:v>
                </c:pt>
                <c:pt idx="67">
                  <c:v>9266</c:v>
                </c:pt>
                <c:pt idx="68">
                  <c:v>6587</c:v>
                </c:pt>
                <c:pt idx="69">
                  <c:v>9480</c:v>
                </c:pt>
                <c:pt idx="70">
                  <c:v>9000</c:v>
                </c:pt>
                <c:pt idx="71">
                  <c:v>7430</c:v>
                </c:pt>
                <c:pt idx="72">
                  <c:v>6548</c:v>
                </c:pt>
                <c:pt idx="73">
                  <c:v>10157</c:v>
                </c:pt>
                <c:pt idx="74">
                  <c:v>5728</c:v>
                </c:pt>
                <c:pt idx="75">
                  <c:v>7323</c:v>
                </c:pt>
                <c:pt idx="76">
                  <c:v>6422</c:v>
                </c:pt>
                <c:pt idx="77">
                  <c:v>6040</c:v>
                </c:pt>
                <c:pt idx="78">
                  <c:v>8704</c:v>
                </c:pt>
                <c:pt idx="79">
                  <c:v>8693</c:v>
                </c:pt>
                <c:pt idx="80">
                  <c:v>8216</c:v>
                </c:pt>
                <c:pt idx="81">
                  <c:v>6370</c:v>
                </c:pt>
                <c:pt idx="82">
                  <c:v>10530</c:v>
                </c:pt>
                <c:pt idx="83">
                  <c:v>6350</c:v>
                </c:pt>
                <c:pt idx="84">
                  <c:v>7210</c:v>
                </c:pt>
                <c:pt idx="85">
                  <c:v>9782</c:v>
                </c:pt>
                <c:pt idx="86">
                  <c:v>6761</c:v>
                </c:pt>
                <c:pt idx="87">
                  <c:v>6663</c:v>
                </c:pt>
                <c:pt idx="88">
                  <c:v>6526</c:v>
                </c:pt>
                <c:pt idx="89">
                  <c:v>8585</c:v>
                </c:pt>
                <c:pt idx="90">
                  <c:v>8573</c:v>
                </c:pt>
                <c:pt idx="91">
                  <c:v>10472</c:v>
                </c:pt>
                <c:pt idx="92">
                  <c:v>10354</c:v>
                </c:pt>
                <c:pt idx="93">
                  <c:v>10285</c:v>
                </c:pt>
                <c:pt idx="94">
                  <c:v>10823</c:v>
                </c:pt>
                <c:pt idx="95">
                  <c:v>10243</c:v>
                </c:pt>
                <c:pt idx="96">
                  <c:v>8174</c:v>
                </c:pt>
                <c:pt idx="97">
                  <c:v>9033</c:v>
                </c:pt>
                <c:pt idx="98">
                  <c:v>8842</c:v>
                </c:pt>
                <c:pt idx="99">
                  <c:v>8810</c:v>
                </c:pt>
                <c:pt idx="100">
                  <c:v>10739</c:v>
                </c:pt>
                <c:pt idx="101">
                  <c:v>9548</c:v>
                </c:pt>
                <c:pt idx="102">
                  <c:v>8478</c:v>
                </c:pt>
                <c:pt idx="103">
                  <c:v>10673</c:v>
                </c:pt>
                <c:pt idx="104">
                  <c:v>7160</c:v>
                </c:pt>
                <c:pt idx="105">
                  <c:v>8236</c:v>
                </c:pt>
                <c:pt idx="106">
                  <c:v>6485</c:v>
                </c:pt>
                <c:pt idx="107">
                  <c:v>8435</c:v>
                </c:pt>
                <c:pt idx="108">
                  <c:v>7619</c:v>
                </c:pt>
                <c:pt idx="109">
                  <c:v>6393</c:v>
                </c:pt>
                <c:pt idx="110">
                  <c:v>10500</c:v>
                </c:pt>
                <c:pt idx="111">
                  <c:v>8968</c:v>
                </c:pt>
                <c:pt idx="112">
                  <c:v>8968</c:v>
                </c:pt>
                <c:pt idx="113">
                  <c:v>11040</c:v>
                </c:pt>
                <c:pt idx="114">
                  <c:v>10210</c:v>
                </c:pt>
                <c:pt idx="115">
                  <c:v>9679</c:v>
                </c:pt>
                <c:pt idx="116">
                  <c:v>11271</c:v>
                </c:pt>
                <c:pt idx="117">
                  <c:v>10578</c:v>
                </c:pt>
                <c:pt idx="118">
                  <c:v>10507</c:v>
                </c:pt>
                <c:pt idx="119">
                  <c:v>8191</c:v>
                </c:pt>
                <c:pt idx="120">
                  <c:v>11011</c:v>
                </c:pt>
                <c:pt idx="121">
                  <c:v>7961</c:v>
                </c:pt>
                <c:pt idx="122">
                  <c:v>8841</c:v>
                </c:pt>
                <c:pt idx="123">
                  <c:v>7931</c:v>
                </c:pt>
                <c:pt idx="124">
                  <c:v>8724</c:v>
                </c:pt>
                <c:pt idx="125">
                  <c:v>10056</c:v>
                </c:pt>
                <c:pt idx="126">
                  <c:v>8385</c:v>
                </c:pt>
                <c:pt idx="127">
                  <c:v>9636</c:v>
                </c:pt>
                <c:pt idx="128">
                  <c:v>10600</c:v>
                </c:pt>
                <c:pt idx="129">
                  <c:v>10792</c:v>
                </c:pt>
                <c:pt idx="130">
                  <c:v>7415</c:v>
                </c:pt>
                <c:pt idx="131">
                  <c:v>7344</c:v>
                </c:pt>
                <c:pt idx="132">
                  <c:v>8844</c:v>
                </c:pt>
                <c:pt idx="133">
                  <c:v>11524</c:v>
                </c:pt>
                <c:pt idx="134">
                  <c:v>11555</c:v>
                </c:pt>
                <c:pt idx="135">
                  <c:v>9693</c:v>
                </c:pt>
                <c:pt idx="136">
                  <c:v>11436</c:v>
                </c:pt>
                <c:pt idx="137">
                  <c:v>10340</c:v>
                </c:pt>
                <c:pt idx="138">
                  <c:v>10951</c:v>
                </c:pt>
                <c:pt idx="139">
                  <c:v>8751</c:v>
                </c:pt>
                <c:pt idx="140">
                  <c:v>11157</c:v>
                </c:pt>
                <c:pt idx="141">
                  <c:v>9013</c:v>
                </c:pt>
                <c:pt idx="142">
                  <c:v>7592</c:v>
                </c:pt>
                <c:pt idx="143">
                  <c:v>7859</c:v>
                </c:pt>
                <c:pt idx="144">
                  <c:v>11525</c:v>
                </c:pt>
                <c:pt idx="145">
                  <c:v>10441</c:v>
                </c:pt>
                <c:pt idx="146">
                  <c:v>12049</c:v>
                </c:pt>
                <c:pt idx="147">
                  <c:v>10135</c:v>
                </c:pt>
                <c:pt idx="148">
                  <c:v>10667</c:v>
                </c:pt>
                <c:pt idx="149">
                  <c:v>8892</c:v>
                </c:pt>
                <c:pt idx="150">
                  <c:v>9844</c:v>
                </c:pt>
                <c:pt idx="151">
                  <c:v>7813</c:v>
                </c:pt>
                <c:pt idx="152">
                  <c:v>8167</c:v>
                </c:pt>
                <c:pt idx="153">
                  <c:v>8308</c:v>
                </c:pt>
                <c:pt idx="154">
                  <c:v>9226</c:v>
                </c:pt>
                <c:pt idx="155">
                  <c:v>10697</c:v>
                </c:pt>
                <c:pt idx="156">
                  <c:v>11462</c:v>
                </c:pt>
                <c:pt idx="157">
                  <c:v>11031</c:v>
                </c:pt>
                <c:pt idx="158">
                  <c:v>10962</c:v>
                </c:pt>
                <c:pt idx="159">
                  <c:v>10643</c:v>
                </c:pt>
                <c:pt idx="160">
                  <c:v>12852</c:v>
                </c:pt>
                <c:pt idx="161">
                  <c:v>10042</c:v>
                </c:pt>
                <c:pt idx="162">
                  <c:v>10079</c:v>
                </c:pt>
                <c:pt idx="163">
                  <c:v>12048</c:v>
                </c:pt>
                <c:pt idx="164">
                  <c:v>11345</c:v>
                </c:pt>
                <c:pt idx="165">
                  <c:v>13078</c:v>
                </c:pt>
                <c:pt idx="166">
                  <c:v>9672</c:v>
                </c:pt>
                <c:pt idx="167">
                  <c:v>9803</c:v>
                </c:pt>
                <c:pt idx="168">
                  <c:v>9163</c:v>
                </c:pt>
                <c:pt idx="169">
                  <c:v>8858</c:v>
                </c:pt>
                <c:pt idx="170">
                  <c:v>13239</c:v>
                </c:pt>
                <c:pt idx="171">
                  <c:v>9614</c:v>
                </c:pt>
                <c:pt idx="172">
                  <c:v>10418</c:v>
                </c:pt>
                <c:pt idx="173">
                  <c:v>11691</c:v>
                </c:pt>
                <c:pt idx="174">
                  <c:v>13513</c:v>
                </c:pt>
                <c:pt idx="175">
                  <c:v>12663</c:v>
                </c:pt>
                <c:pt idx="176">
                  <c:v>12622</c:v>
                </c:pt>
                <c:pt idx="177">
                  <c:v>9102</c:v>
                </c:pt>
                <c:pt idx="178">
                  <c:v>13470</c:v>
                </c:pt>
                <c:pt idx="179">
                  <c:v>10487</c:v>
                </c:pt>
                <c:pt idx="180">
                  <c:v>11031</c:v>
                </c:pt>
                <c:pt idx="181">
                  <c:v>12075</c:v>
                </c:pt>
                <c:pt idx="182">
                  <c:v>13056</c:v>
                </c:pt>
                <c:pt idx="183">
                  <c:v>12275</c:v>
                </c:pt>
                <c:pt idx="184">
                  <c:v>12422</c:v>
                </c:pt>
                <c:pt idx="185">
                  <c:v>13626</c:v>
                </c:pt>
                <c:pt idx="186">
                  <c:v>10142</c:v>
                </c:pt>
                <c:pt idx="187">
                  <c:v>12262</c:v>
                </c:pt>
                <c:pt idx="188">
                  <c:v>11345</c:v>
                </c:pt>
                <c:pt idx="189">
                  <c:v>9430</c:v>
                </c:pt>
                <c:pt idx="190">
                  <c:v>9522</c:v>
                </c:pt>
                <c:pt idx="191">
                  <c:v>10154</c:v>
                </c:pt>
                <c:pt idx="192">
                  <c:v>11875</c:v>
                </c:pt>
                <c:pt idx="193">
                  <c:v>14618</c:v>
                </c:pt>
                <c:pt idx="194">
                  <c:v>12933</c:v>
                </c:pt>
                <c:pt idx="195">
                  <c:v>10337</c:v>
                </c:pt>
                <c:pt idx="196">
                  <c:v>12406</c:v>
                </c:pt>
                <c:pt idx="197">
                  <c:v>13163</c:v>
                </c:pt>
                <c:pt idx="198">
                  <c:v>13299</c:v>
                </c:pt>
                <c:pt idx="199">
                  <c:v>10936</c:v>
                </c:pt>
                <c:pt idx="200">
                  <c:v>14934</c:v>
                </c:pt>
                <c:pt idx="201">
                  <c:v>14172</c:v>
                </c:pt>
                <c:pt idx="202">
                  <c:v>14261</c:v>
                </c:pt>
                <c:pt idx="203">
                  <c:v>15250</c:v>
                </c:pt>
                <c:pt idx="204">
                  <c:v>13826</c:v>
                </c:pt>
                <c:pt idx="205">
                  <c:v>10878</c:v>
                </c:pt>
                <c:pt idx="206">
                  <c:v>13417</c:v>
                </c:pt>
                <c:pt idx="207">
                  <c:v>14074</c:v>
                </c:pt>
                <c:pt idx="208">
                  <c:v>15575</c:v>
                </c:pt>
                <c:pt idx="209">
                  <c:v>15499</c:v>
                </c:pt>
                <c:pt idx="210">
                  <c:v>11176</c:v>
                </c:pt>
                <c:pt idx="211">
                  <c:v>13696</c:v>
                </c:pt>
                <c:pt idx="212">
                  <c:v>11605</c:v>
                </c:pt>
                <c:pt idx="213">
                  <c:v>13991</c:v>
                </c:pt>
                <c:pt idx="214">
                  <c:v>16243</c:v>
                </c:pt>
                <c:pt idx="215">
                  <c:v>15857</c:v>
                </c:pt>
                <c:pt idx="216">
                  <c:v>13548</c:v>
                </c:pt>
                <c:pt idx="217">
                  <c:v>13944</c:v>
                </c:pt>
                <c:pt idx="218">
                  <c:v>14278</c:v>
                </c:pt>
                <c:pt idx="219">
                  <c:v>12029</c:v>
                </c:pt>
                <c:pt idx="220">
                  <c:v>15297</c:v>
                </c:pt>
                <c:pt idx="221">
                  <c:v>14676</c:v>
                </c:pt>
                <c:pt idx="222">
                  <c:v>12911</c:v>
                </c:pt>
                <c:pt idx="223">
                  <c:v>12539</c:v>
                </c:pt>
                <c:pt idx="224">
                  <c:v>13460</c:v>
                </c:pt>
                <c:pt idx="225">
                  <c:v>15492</c:v>
                </c:pt>
                <c:pt idx="226">
                  <c:v>15514</c:v>
                </c:pt>
                <c:pt idx="227">
                  <c:v>17617</c:v>
                </c:pt>
                <c:pt idx="228">
                  <c:v>15403</c:v>
                </c:pt>
                <c:pt idx="229">
                  <c:v>16805</c:v>
                </c:pt>
                <c:pt idx="230">
                  <c:v>13707</c:v>
                </c:pt>
                <c:pt idx="231">
                  <c:v>14543</c:v>
                </c:pt>
                <c:pt idx="232">
                  <c:v>13466</c:v>
                </c:pt>
                <c:pt idx="233">
                  <c:v>16479</c:v>
                </c:pt>
                <c:pt idx="234">
                  <c:v>17322</c:v>
                </c:pt>
                <c:pt idx="235">
                  <c:v>16227</c:v>
                </c:pt>
                <c:pt idx="236">
                  <c:v>18328</c:v>
                </c:pt>
                <c:pt idx="237">
                  <c:v>17257</c:v>
                </c:pt>
                <c:pt idx="238">
                  <c:v>14285</c:v>
                </c:pt>
                <c:pt idx="239">
                  <c:v>17022</c:v>
                </c:pt>
                <c:pt idx="240">
                  <c:v>17927</c:v>
                </c:pt>
                <c:pt idx="241">
                  <c:v>18924</c:v>
                </c:pt>
                <c:pt idx="242">
                  <c:v>18894</c:v>
                </c:pt>
                <c:pt idx="243">
                  <c:v>15741</c:v>
                </c:pt>
                <c:pt idx="244">
                  <c:v>14456</c:v>
                </c:pt>
                <c:pt idx="245">
                  <c:v>15343</c:v>
                </c:pt>
                <c:pt idx="246">
                  <c:v>17956</c:v>
                </c:pt>
                <c:pt idx="247">
                  <c:v>15194</c:v>
                </c:pt>
                <c:pt idx="248">
                  <c:v>17460</c:v>
                </c:pt>
                <c:pt idx="249">
                  <c:v>17841</c:v>
                </c:pt>
                <c:pt idx="250">
                  <c:v>19484</c:v>
                </c:pt>
                <c:pt idx="251">
                  <c:v>17433</c:v>
                </c:pt>
                <c:pt idx="252">
                  <c:v>16448</c:v>
                </c:pt>
                <c:pt idx="253">
                  <c:v>19929</c:v>
                </c:pt>
                <c:pt idx="254">
                  <c:v>19060</c:v>
                </c:pt>
                <c:pt idx="255">
                  <c:v>17134</c:v>
                </c:pt>
                <c:pt idx="256">
                  <c:v>18049</c:v>
                </c:pt>
                <c:pt idx="257">
                  <c:v>19857</c:v>
                </c:pt>
                <c:pt idx="258">
                  <c:v>20750</c:v>
                </c:pt>
                <c:pt idx="259">
                  <c:v>20480</c:v>
                </c:pt>
                <c:pt idx="260">
                  <c:v>18662</c:v>
                </c:pt>
                <c:pt idx="261">
                  <c:v>19150</c:v>
                </c:pt>
                <c:pt idx="262">
                  <c:v>17014</c:v>
                </c:pt>
                <c:pt idx="263">
                  <c:v>17156</c:v>
                </c:pt>
                <c:pt idx="264">
                  <c:v>18456</c:v>
                </c:pt>
                <c:pt idx="265">
                  <c:v>17506</c:v>
                </c:pt>
                <c:pt idx="266">
                  <c:v>20306</c:v>
                </c:pt>
                <c:pt idx="267">
                  <c:v>19027</c:v>
                </c:pt>
                <c:pt idx="268">
                  <c:v>20164</c:v>
                </c:pt>
                <c:pt idx="269">
                  <c:v>21961</c:v>
                </c:pt>
                <c:pt idx="270">
                  <c:v>20338</c:v>
                </c:pt>
                <c:pt idx="271">
                  <c:v>20594</c:v>
                </c:pt>
                <c:pt idx="272">
                  <c:v>18873</c:v>
                </c:pt>
                <c:pt idx="273">
                  <c:v>23037</c:v>
                </c:pt>
                <c:pt idx="274">
                  <c:v>20648</c:v>
                </c:pt>
                <c:pt idx="275">
                  <c:v>20123</c:v>
                </c:pt>
                <c:pt idx="276">
                  <c:v>19399</c:v>
                </c:pt>
                <c:pt idx="277">
                  <c:v>20917</c:v>
                </c:pt>
                <c:pt idx="278">
                  <c:v>22819</c:v>
                </c:pt>
                <c:pt idx="279">
                  <c:v>22221</c:v>
                </c:pt>
                <c:pt idx="280">
                  <c:v>22461</c:v>
                </c:pt>
                <c:pt idx="281">
                  <c:v>20625</c:v>
                </c:pt>
                <c:pt idx="282">
                  <c:v>22149</c:v>
                </c:pt>
                <c:pt idx="283">
                  <c:v>21075</c:v>
                </c:pt>
                <c:pt idx="284">
                  <c:v>21816</c:v>
                </c:pt>
                <c:pt idx="285">
                  <c:v>21406</c:v>
                </c:pt>
                <c:pt idx="286">
                  <c:v>24508</c:v>
                </c:pt>
                <c:pt idx="287">
                  <c:v>23684</c:v>
                </c:pt>
                <c:pt idx="288">
                  <c:v>21692</c:v>
                </c:pt>
                <c:pt idx="289">
                  <c:v>21661</c:v>
                </c:pt>
                <c:pt idx="290">
                  <c:v>24064</c:v>
                </c:pt>
                <c:pt idx="291">
                  <c:v>24225</c:v>
                </c:pt>
                <c:pt idx="292">
                  <c:v>25806</c:v>
                </c:pt>
                <c:pt idx="293">
                  <c:v>23496</c:v>
                </c:pt>
                <c:pt idx="294">
                  <c:v>25465</c:v>
                </c:pt>
                <c:pt idx="295">
                  <c:v>23440</c:v>
                </c:pt>
                <c:pt idx="296">
                  <c:v>25686</c:v>
                </c:pt>
                <c:pt idx="297">
                  <c:v>24166</c:v>
                </c:pt>
                <c:pt idx="298">
                  <c:v>22391</c:v>
                </c:pt>
                <c:pt idx="299">
                  <c:v>23464</c:v>
                </c:pt>
                <c:pt idx="300">
                  <c:v>24134</c:v>
                </c:pt>
                <c:pt idx="301">
                  <c:v>25618</c:v>
                </c:pt>
                <c:pt idx="302">
                  <c:v>24275</c:v>
                </c:pt>
                <c:pt idx="303">
                  <c:v>24025</c:v>
                </c:pt>
                <c:pt idx="304">
                  <c:v>24012</c:v>
                </c:pt>
                <c:pt idx="305">
                  <c:v>26730</c:v>
                </c:pt>
                <c:pt idx="306">
                  <c:v>24064</c:v>
                </c:pt>
                <c:pt idx="307">
                  <c:v>25216</c:v>
                </c:pt>
                <c:pt idx="308">
                  <c:v>26131</c:v>
                </c:pt>
                <c:pt idx="309">
                  <c:v>25829</c:v>
                </c:pt>
                <c:pt idx="310">
                  <c:v>24000</c:v>
                </c:pt>
                <c:pt idx="311">
                  <c:v>28351</c:v>
                </c:pt>
                <c:pt idx="312">
                  <c:v>25763</c:v>
                </c:pt>
                <c:pt idx="313">
                  <c:v>25567</c:v>
                </c:pt>
                <c:pt idx="314">
                  <c:v>27855</c:v>
                </c:pt>
                <c:pt idx="315">
                  <c:v>28521</c:v>
                </c:pt>
                <c:pt idx="316">
                  <c:v>28486</c:v>
                </c:pt>
                <c:pt idx="317">
                  <c:v>26837</c:v>
                </c:pt>
                <c:pt idx="318">
                  <c:v>27754</c:v>
                </c:pt>
                <c:pt idx="319">
                  <c:v>30284</c:v>
                </c:pt>
                <c:pt idx="320">
                  <c:v>25514</c:v>
                </c:pt>
                <c:pt idx="321">
                  <c:v>27648</c:v>
                </c:pt>
                <c:pt idx="322">
                  <c:v>28238</c:v>
                </c:pt>
                <c:pt idx="323">
                  <c:v>29781</c:v>
                </c:pt>
                <c:pt idx="324">
                  <c:v>31690</c:v>
                </c:pt>
                <c:pt idx="325">
                  <c:v>32136</c:v>
                </c:pt>
                <c:pt idx="326">
                  <c:v>28493</c:v>
                </c:pt>
                <c:pt idx="327">
                  <c:v>28568</c:v>
                </c:pt>
                <c:pt idx="328">
                  <c:v>30389</c:v>
                </c:pt>
                <c:pt idx="329">
                  <c:v>29587</c:v>
                </c:pt>
                <c:pt idx="330">
                  <c:v>31739</c:v>
                </c:pt>
                <c:pt idx="331">
                  <c:v>32063</c:v>
                </c:pt>
                <c:pt idx="332">
                  <c:v>28070</c:v>
                </c:pt>
                <c:pt idx="333">
                  <c:v>33720</c:v>
                </c:pt>
                <c:pt idx="334">
                  <c:v>33050</c:v>
                </c:pt>
                <c:pt idx="335">
                  <c:v>34815</c:v>
                </c:pt>
                <c:pt idx="336">
                  <c:v>34616</c:v>
                </c:pt>
                <c:pt idx="337">
                  <c:v>31221</c:v>
                </c:pt>
                <c:pt idx="338">
                  <c:v>34882</c:v>
                </c:pt>
                <c:pt idx="339">
                  <c:v>32127</c:v>
                </c:pt>
                <c:pt idx="340">
                  <c:v>32803</c:v>
                </c:pt>
                <c:pt idx="341">
                  <c:v>30520</c:v>
                </c:pt>
                <c:pt idx="342">
                  <c:v>34447</c:v>
                </c:pt>
                <c:pt idx="343">
                  <c:v>34438</c:v>
                </c:pt>
                <c:pt idx="344">
                  <c:v>34521</c:v>
                </c:pt>
                <c:pt idx="345">
                  <c:v>37327</c:v>
                </c:pt>
                <c:pt idx="346">
                  <c:v>37017</c:v>
                </c:pt>
                <c:pt idx="347">
                  <c:v>34555</c:v>
                </c:pt>
                <c:pt idx="348">
                  <c:v>35931</c:v>
                </c:pt>
                <c:pt idx="349">
                  <c:v>35998</c:v>
                </c:pt>
                <c:pt idx="350">
                  <c:v>37126</c:v>
                </c:pt>
                <c:pt idx="351">
                  <c:v>37104</c:v>
                </c:pt>
                <c:pt idx="352">
                  <c:v>33763</c:v>
                </c:pt>
                <c:pt idx="353">
                  <c:v>37545</c:v>
                </c:pt>
                <c:pt idx="354">
                  <c:v>36646</c:v>
                </c:pt>
                <c:pt idx="355">
                  <c:v>36201</c:v>
                </c:pt>
                <c:pt idx="356">
                  <c:v>37216</c:v>
                </c:pt>
                <c:pt idx="357">
                  <c:v>35310</c:v>
                </c:pt>
                <c:pt idx="358">
                  <c:v>39349</c:v>
                </c:pt>
                <c:pt idx="359">
                  <c:v>36729</c:v>
                </c:pt>
                <c:pt idx="360">
                  <c:v>39129</c:v>
                </c:pt>
                <c:pt idx="361">
                  <c:v>39824</c:v>
                </c:pt>
                <c:pt idx="362">
                  <c:v>37396</c:v>
                </c:pt>
                <c:pt idx="363">
                  <c:v>38294</c:v>
                </c:pt>
                <c:pt idx="364">
                  <c:v>35509</c:v>
                </c:pt>
                <c:pt idx="365">
                  <c:v>38657</c:v>
                </c:pt>
                <c:pt idx="366">
                  <c:v>40250</c:v>
                </c:pt>
                <c:pt idx="367">
                  <c:v>42043</c:v>
                </c:pt>
                <c:pt idx="368">
                  <c:v>40913</c:v>
                </c:pt>
                <c:pt idx="369">
                  <c:v>42985</c:v>
                </c:pt>
                <c:pt idx="370">
                  <c:v>41480</c:v>
                </c:pt>
                <c:pt idx="371">
                  <c:v>41429</c:v>
                </c:pt>
                <c:pt idx="372">
                  <c:v>39191</c:v>
                </c:pt>
                <c:pt idx="373">
                  <c:v>41968</c:v>
                </c:pt>
                <c:pt idx="374">
                  <c:v>40117</c:v>
                </c:pt>
                <c:pt idx="375">
                  <c:v>42968</c:v>
                </c:pt>
                <c:pt idx="376">
                  <c:v>41807</c:v>
                </c:pt>
                <c:pt idx="377">
                  <c:v>42860</c:v>
                </c:pt>
                <c:pt idx="378">
                  <c:v>41603</c:v>
                </c:pt>
                <c:pt idx="379">
                  <c:v>44830</c:v>
                </c:pt>
                <c:pt idx="380">
                  <c:v>42943</c:v>
                </c:pt>
                <c:pt idx="381">
                  <c:v>44422</c:v>
                </c:pt>
                <c:pt idx="382">
                  <c:v>45013</c:v>
                </c:pt>
                <c:pt idx="383">
                  <c:v>43166</c:v>
                </c:pt>
                <c:pt idx="384">
                  <c:v>41492</c:v>
                </c:pt>
                <c:pt idx="385">
                  <c:v>43766</c:v>
                </c:pt>
                <c:pt idx="386">
                  <c:v>42331</c:v>
                </c:pt>
                <c:pt idx="387">
                  <c:v>44800</c:v>
                </c:pt>
                <c:pt idx="388">
                  <c:v>46471</c:v>
                </c:pt>
                <c:pt idx="389">
                  <c:v>45599</c:v>
                </c:pt>
                <c:pt idx="390">
                  <c:v>45031</c:v>
                </c:pt>
                <c:pt idx="391">
                  <c:v>46937</c:v>
                </c:pt>
                <c:pt idx="392">
                  <c:v>47565</c:v>
                </c:pt>
                <c:pt idx="393">
                  <c:v>49114</c:v>
                </c:pt>
                <c:pt idx="394">
                  <c:v>47877</c:v>
                </c:pt>
                <c:pt idx="395">
                  <c:v>45222</c:v>
                </c:pt>
                <c:pt idx="396">
                  <c:v>48464</c:v>
                </c:pt>
                <c:pt idx="397">
                  <c:v>48369</c:v>
                </c:pt>
                <c:pt idx="398">
                  <c:v>48471</c:v>
                </c:pt>
                <c:pt idx="399">
                  <c:v>48977</c:v>
                </c:pt>
                <c:pt idx="400">
                  <c:v>52845</c:v>
                </c:pt>
                <c:pt idx="401">
                  <c:v>50193</c:v>
                </c:pt>
                <c:pt idx="402">
                  <c:v>52404</c:v>
                </c:pt>
                <c:pt idx="403">
                  <c:v>50439</c:v>
                </c:pt>
                <c:pt idx="404">
                  <c:v>49903</c:v>
                </c:pt>
                <c:pt idx="405">
                  <c:v>49199</c:v>
                </c:pt>
                <c:pt idx="406">
                  <c:v>49292</c:v>
                </c:pt>
                <c:pt idx="407">
                  <c:v>48153</c:v>
                </c:pt>
                <c:pt idx="408">
                  <c:v>52329</c:v>
                </c:pt>
                <c:pt idx="409">
                  <c:v>55405</c:v>
                </c:pt>
                <c:pt idx="410">
                  <c:v>52220</c:v>
                </c:pt>
                <c:pt idx="411">
                  <c:v>54996</c:v>
                </c:pt>
                <c:pt idx="412">
                  <c:v>54867</c:v>
                </c:pt>
                <c:pt idx="413">
                  <c:v>51764</c:v>
                </c:pt>
                <c:pt idx="414">
                  <c:v>51961</c:v>
                </c:pt>
                <c:pt idx="415">
                  <c:v>55529</c:v>
                </c:pt>
                <c:pt idx="416">
                  <c:v>54522</c:v>
                </c:pt>
                <c:pt idx="417">
                  <c:v>54829</c:v>
                </c:pt>
                <c:pt idx="418">
                  <c:v>55582</c:v>
                </c:pt>
                <c:pt idx="419">
                  <c:v>52821</c:v>
                </c:pt>
                <c:pt idx="420">
                  <c:v>55937</c:v>
                </c:pt>
                <c:pt idx="421">
                  <c:v>56618</c:v>
                </c:pt>
                <c:pt idx="422">
                  <c:v>58588</c:v>
                </c:pt>
                <c:pt idx="423">
                  <c:v>59668</c:v>
                </c:pt>
                <c:pt idx="424">
                  <c:v>56891</c:v>
                </c:pt>
                <c:pt idx="425">
                  <c:v>59174</c:v>
                </c:pt>
                <c:pt idx="426">
                  <c:v>60026</c:v>
                </c:pt>
                <c:pt idx="427">
                  <c:v>60443</c:v>
                </c:pt>
                <c:pt idx="428">
                  <c:v>56760</c:v>
                </c:pt>
                <c:pt idx="429">
                  <c:v>59164</c:v>
                </c:pt>
                <c:pt idx="430">
                  <c:v>57893</c:v>
                </c:pt>
                <c:pt idx="431">
                  <c:v>64121</c:v>
                </c:pt>
                <c:pt idx="432">
                  <c:v>62881</c:v>
                </c:pt>
                <c:pt idx="433">
                  <c:v>62438</c:v>
                </c:pt>
                <c:pt idx="434">
                  <c:v>60309</c:v>
                </c:pt>
                <c:pt idx="435">
                  <c:v>60936</c:v>
                </c:pt>
                <c:pt idx="436">
                  <c:v>64031</c:v>
                </c:pt>
                <c:pt idx="437">
                  <c:v>62475</c:v>
                </c:pt>
                <c:pt idx="438">
                  <c:v>64053</c:v>
                </c:pt>
                <c:pt idx="439">
                  <c:v>63561</c:v>
                </c:pt>
                <c:pt idx="440">
                  <c:v>63097</c:v>
                </c:pt>
                <c:pt idx="441">
                  <c:v>63547</c:v>
                </c:pt>
                <c:pt idx="442">
                  <c:v>68727</c:v>
                </c:pt>
                <c:pt idx="443">
                  <c:v>66919</c:v>
                </c:pt>
                <c:pt idx="444">
                  <c:v>67773</c:v>
                </c:pt>
                <c:pt idx="445">
                  <c:v>66124</c:v>
                </c:pt>
                <c:pt idx="446">
                  <c:v>65266</c:v>
                </c:pt>
                <c:pt idx="447">
                  <c:v>67156</c:v>
                </c:pt>
                <c:pt idx="448">
                  <c:v>67510</c:v>
                </c:pt>
                <c:pt idx="449">
                  <c:v>65485</c:v>
                </c:pt>
                <c:pt idx="450">
                  <c:v>64418</c:v>
                </c:pt>
                <c:pt idx="451">
                  <c:v>64256</c:v>
                </c:pt>
                <c:pt idx="452">
                  <c:v>73292</c:v>
                </c:pt>
                <c:pt idx="453">
                  <c:v>69475</c:v>
                </c:pt>
                <c:pt idx="454">
                  <c:v>73040</c:v>
                </c:pt>
                <c:pt idx="455">
                  <c:v>72083</c:v>
                </c:pt>
                <c:pt idx="456">
                  <c:v>68976</c:v>
                </c:pt>
                <c:pt idx="457">
                  <c:v>71406</c:v>
                </c:pt>
                <c:pt idx="458">
                  <c:v>73399</c:v>
                </c:pt>
                <c:pt idx="459">
                  <c:v>72899</c:v>
                </c:pt>
                <c:pt idx="460">
                  <c:v>69863</c:v>
                </c:pt>
                <c:pt idx="461">
                  <c:v>69807</c:v>
                </c:pt>
                <c:pt idx="462">
                  <c:v>68987</c:v>
                </c:pt>
                <c:pt idx="463">
                  <c:v>75657</c:v>
                </c:pt>
                <c:pt idx="464">
                  <c:v>75982</c:v>
                </c:pt>
                <c:pt idx="465">
                  <c:v>77941</c:v>
                </c:pt>
                <c:pt idx="466">
                  <c:v>76765</c:v>
                </c:pt>
                <c:pt idx="467">
                  <c:v>77833</c:v>
                </c:pt>
                <c:pt idx="468">
                  <c:v>76683</c:v>
                </c:pt>
                <c:pt idx="469">
                  <c:v>75746</c:v>
                </c:pt>
                <c:pt idx="470">
                  <c:v>75903</c:v>
                </c:pt>
                <c:pt idx="471">
                  <c:v>76005</c:v>
                </c:pt>
                <c:pt idx="472">
                  <c:v>74428</c:v>
                </c:pt>
                <c:pt idx="473">
                  <c:v>78014</c:v>
                </c:pt>
                <c:pt idx="474">
                  <c:v>82880</c:v>
                </c:pt>
                <c:pt idx="475">
                  <c:v>81656</c:v>
                </c:pt>
                <c:pt idx="476">
                  <c:v>80248</c:v>
                </c:pt>
                <c:pt idx="477">
                  <c:v>79936</c:v>
                </c:pt>
                <c:pt idx="478">
                  <c:v>81859</c:v>
                </c:pt>
                <c:pt idx="479">
                  <c:v>81789</c:v>
                </c:pt>
                <c:pt idx="480">
                  <c:v>78753</c:v>
                </c:pt>
                <c:pt idx="481">
                  <c:v>79160</c:v>
                </c:pt>
                <c:pt idx="482">
                  <c:v>79633</c:v>
                </c:pt>
                <c:pt idx="483">
                  <c:v>83295</c:v>
                </c:pt>
                <c:pt idx="484">
                  <c:v>80645</c:v>
                </c:pt>
                <c:pt idx="485">
                  <c:v>85729</c:v>
                </c:pt>
                <c:pt idx="486">
                  <c:v>85232</c:v>
                </c:pt>
                <c:pt idx="487">
                  <c:v>88160</c:v>
                </c:pt>
                <c:pt idx="488">
                  <c:v>84322</c:v>
                </c:pt>
                <c:pt idx="489">
                  <c:v>87063</c:v>
                </c:pt>
                <c:pt idx="490">
                  <c:v>87272</c:v>
                </c:pt>
                <c:pt idx="491">
                  <c:v>85396</c:v>
                </c:pt>
                <c:pt idx="492">
                  <c:v>86765</c:v>
                </c:pt>
                <c:pt idx="493">
                  <c:v>84993</c:v>
                </c:pt>
                <c:pt idx="494">
                  <c:v>88553</c:v>
                </c:pt>
                <c:pt idx="495">
                  <c:v>87238</c:v>
                </c:pt>
                <c:pt idx="496">
                  <c:v>92258</c:v>
                </c:pt>
                <c:pt idx="497">
                  <c:v>91694</c:v>
                </c:pt>
                <c:pt idx="498">
                  <c:v>92145</c:v>
                </c:pt>
                <c:pt idx="499">
                  <c:v>90841</c:v>
                </c:pt>
                <c:pt idx="500">
                  <c:v>93372</c:v>
                </c:pt>
                <c:pt idx="501">
                  <c:v>93636</c:v>
                </c:pt>
                <c:pt idx="502">
                  <c:v>91058</c:v>
                </c:pt>
                <c:pt idx="503">
                  <c:v>93566</c:v>
                </c:pt>
                <c:pt idx="504">
                  <c:v>94226</c:v>
                </c:pt>
                <c:pt idx="505">
                  <c:v>90833</c:v>
                </c:pt>
                <c:pt idx="506">
                  <c:v>89715</c:v>
                </c:pt>
                <c:pt idx="507">
                  <c:v>97578</c:v>
                </c:pt>
                <c:pt idx="508">
                  <c:v>97846</c:v>
                </c:pt>
                <c:pt idx="509">
                  <c:v>98910</c:v>
                </c:pt>
                <c:pt idx="510">
                  <c:v>96817</c:v>
                </c:pt>
                <c:pt idx="511">
                  <c:v>98852</c:v>
                </c:pt>
                <c:pt idx="512">
                  <c:v>97463</c:v>
                </c:pt>
                <c:pt idx="513">
                  <c:v>95068</c:v>
                </c:pt>
                <c:pt idx="514">
                  <c:v>95812</c:v>
                </c:pt>
                <c:pt idx="515">
                  <c:v>96987</c:v>
                </c:pt>
                <c:pt idx="516">
                  <c:v>96574</c:v>
                </c:pt>
                <c:pt idx="517">
                  <c:v>96814</c:v>
                </c:pt>
                <c:pt idx="518">
                  <c:v>102405</c:v>
                </c:pt>
                <c:pt idx="519">
                  <c:v>105028</c:v>
                </c:pt>
                <c:pt idx="520">
                  <c:v>105194</c:v>
                </c:pt>
                <c:pt idx="521">
                  <c:v>101155</c:v>
                </c:pt>
                <c:pt idx="522">
                  <c:v>102606</c:v>
                </c:pt>
                <c:pt idx="523">
                  <c:v>104756</c:v>
                </c:pt>
                <c:pt idx="524">
                  <c:v>103509</c:v>
                </c:pt>
                <c:pt idx="525">
                  <c:v>105438</c:v>
                </c:pt>
                <c:pt idx="526">
                  <c:v>105251</c:v>
                </c:pt>
                <c:pt idx="527">
                  <c:v>103523</c:v>
                </c:pt>
                <c:pt idx="528">
                  <c:v>104130</c:v>
                </c:pt>
                <c:pt idx="529">
                  <c:v>112267</c:v>
                </c:pt>
                <c:pt idx="530">
                  <c:v>110747</c:v>
                </c:pt>
                <c:pt idx="531">
                  <c:v>108769</c:v>
                </c:pt>
                <c:pt idx="532">
                  <c:v>111730</c:v>
                </c:pt>
                <c:pt idx="533">
                  <c:v>107438</c:v>
                </c:pt>
                <c:pt idx="534">
                  <c:v>111537</c:v>
                </c:pt>
                <c:pt idx="535">
                  <c:v>108371</c:v>
                </c:pt>
                <c:pt idx="536">
                  <c:v>111429</c:v>
                </c:pt>
                <c:pt idx="537">
                  <c:v>111960</c:v>
                </c:pt>
                <c:pt idx="538">
                  <c:v>108009</c:v>
                </c:pt>
                <c:pt idx="539">
                  <c:v>114310</c:v>
                </c:pt>
                <c:pt idx="540">
                  <c:v>118440</c:v>
                </c:pt>
                <c:pt idx="541">
                  <c:v>116664</c:v>
                </c:pt>
                <c:pt idx="542">
                  <c:v>118833</c:v>
                </c:pt>
                <c:pt idx="543">
                  <c:v>115261</c:v>
                </c:pt>
                <c:pt idx="544">
                  <c:v>117400</c:v>
                </c:pt>
                <c:pt idx="545">
                  <c:v>115213</c:v>
                </c:pt>
                <c:pt idx="546">
                  <c:v>114553</c:v>
                </c:pt>
                <c:pt idx="547">
                  <c:v>115571</c:v>
                </c:pt>
                <c:pt idx="548">
                  <c:v>118787</c:v>
                </c:pt>
                <c:pt idx="549">
                  <c:v>118042</c:v>
                </c:pt>
                <c:pt idx="550">
                  <c:v>123560</c:v>
                </c:pt>
                <c:pt idx="551">
                  <c:v>121012</c:v>
                </c:pt>
                <c:pt idx="552">
                  <c:v>121114</c:v>
                </c:pt>
                <c:pt idx="553">
                  <c:v>121248</c:v>
                </c:pt>
                <c:pt idx="554">
                  <c:v>124924</c:v>
                </c:pt>
                <c:pt idx="555">
                  <c:v>125661</c:v>
                </c:pt>
                <c:pt idx="556">
                  <c:v>122793</c:v>
                </c:pt>
                <c:pt idx="557">
                  <c:v>124779</c:v>
                </c:pt>
                <c:pt idx="558">
                  <c:v>123557</c:v>
                </c:pt>
                <c:pt idx="559">
                  <c:v>124948</c:v>
                </c:pt>
                <c:pt idx="560">
                  <c:v>124023</c:v>
                </c:pt>
                <c:pt idx="561">
                  <c:v>132962</c:v>
                </c:pt>
                <c:pt idx="562">
                  <c:v>128866</c:v>
                </c:pt>
                <c:pt idx="563">
                  <c:v>132642</c:v>
                </c:pt>
                <c:pt idx="564">
                  <c:v>131204</c:v>
                </c:pt>
                <c:pt idx="565">
                  <c:v>131953</c:v>
                </c:pt>
                <c:pt idx="566">
                  <c:v>131693</c:v>
                </c:pt>
                <c:pt idx="567">
                  <c:v>131627</c:v>
                </c:pt>
                <c:pt idx="568">
                  <c:v>128463</c:v>
                </c:pt>
                <c:pt idx="569">
                  <c:v>132039</c:v>
                </c:pt>
                <c:pt idx="570">
                  <c:v>130057</c:v>
                </c:pt>
                <c:pt idx="571">
                  <c:v>132785</c:v>
                </c:pt>
                <c:pt idx="572">
                  <c:v>137191</c:v>
                </c:pt>
                <c:pt idx="573">
                  <c:v>137414</c:v>
                </c:pt>
                <c:pt idx="574">
                  <c:v>138050</c:v>
                </c:pt>
                <c:pt idx="575">
                  <c:v>140377</c:v>
                </c:pt>
                <c:pt idx="576">
                  <c:v>139304</c:v>
                </c:pt>
                <c:pt idx="577">
                  <c:v>139864</c:v>
                </c:pt>
                <c:pt idx="578">
                  <c:v>136016</c:v>
                </c:pt>
                <c:pt idx="579">
                  <c:v>136817</c:v>
                </c:pt>
                <c:pt idx="580">
                  <c:v>139493</c:v>
                </c:pt>
                <c:pt idx="581">
                  <c:v>135943</c:v>
                </c:pt>
                <c:pt idx="582">
                  <c:v>138004</c:v>
                </c:pt>
                <c:pt idx="583">
                  <c:v>145496</c:v>
                </c:pt>
                <c:pt idx="584">
                  <c:v>144958</c:v>
                </c:pt>
                <c:pt idx="585">
                  <c:v>147094</c:v>
                </c:pt>
                <c:pt idx="586">
                  <c:v>143883</c:v>
                </c:pt>
                <c:pt idx="587">
                  <c:v>144814</c:v>
                </c:pt>
                <c:pt idx="588">
                  <c:v>147210</c:v>
                </c:pt>
                <c:pt idx="589">
                  <c:v>148001</c:v>
                </c:pt>
                <c:pt idx="590">
                  <c:v>143348</c:v>
                </c:pt>
                <c:pt idx="591">
                  <c:v>148223</c:v>
                </c:pt>
                <c:pt idx="592">
                  <c:v>144550</c:v>
                </c:pt>
                <c:pt idx="593">
                  <c:v>144730</c:v>
                </c:pt>
                <c:pt idx="594">
                  <c:v>154357</c:v>
                </c:pt>
                <c:pt idx="595">
                  <c:v>151444</c:v>
                </c:pt>
                <c:pt idx="596">
                  <c:v>152995</c:v>
                </c:pt>
                <c:pt idx="597">
                  <c:v>156106</c:v>
                </c:pt>
                <c:pt idx="598">
                  <c:v>155457</c:v>
                </c:pt>
                <c:pt idx="599">
                  <c:v>151808</c:v>
                </c:pt>
                <c:pt idx="600">
                  <c:v>152851</c:v>
                </c:pt>
                <c:pt idx="601">
                  <c:v>151773</c:v>
                </c:pt>
                <c:pt idx="602">
                  <c:v>153661</c:v>
                </c:pt>
                <c:pt idx="603">
                  <c:v>154564</c:v>
                </c:pt>
                <c:pt idx="604">
                  <c:v>152706</c:v>
                </c:pt>
                <c:pt idx="605">
                  <c:v>163969</c:v>
                </c:pt>
                <c:pt idx="606">
                  <c:v>163286</c:v>
                </c:pt>
                <c:pt idx="607">
                  <c:v>161028</c:v>
                </c:pt>
                <c:pt idx="608">
                  <c:v>162592</c:v>
                </c:pt>
                <c:pt idx="609">
                  <c:v>164286</c:v>
                </c:pt>
                <c:pt idx="610">
                  <c:v>164249</c:v>
                </c:pt>
                <c:pt idx="611">
                  <c:v>163257</c:v>
                </c:pt>
                <c:pt idx="612">
                  <c:v>160204</c:v>
                </c:pt>
                <c:pt idx="613">
                  <c:v>162677</c:v>
                </c:pt>
                <c:pt idx="614">
                  <c:v>161369</c:v>
                </c:pt>
                <c:pt idx="615">
                  <c:v>169839</c:v>
                </c:pt>
                <c:pt idx="616">
                  <c:v>170224</c:v>
                </c:pt>
                <c:pt idx="617">
                  <c:v>171733</c:v>
                </c:pt>
                <c:pt idx="618">
                  <c:v>173187</c:v>
                </c:pt>
                <c:pt idx="619">
                  <c:v>170827</c:v>
                </c:pt>
                <c:pt idx="620">
                  <c:v>171848</c:v>
                </c:pt>
                <c:pt idx="621">
                  <c:v>172324</c:v>
                </c:pt>
                <c:pt idx="622">
                  <c:v>172947</c:v>
                </c:pt>
                <c:pt idx="623">
                  <c:v>171410</c:v>
                </c:pt>
                <c:pt idx="624">
                  <c:v>170635</c:v>
                </c:pt>
                <c:pt idx="625">
                  <c:v>168983</c:v>
                </c:pt>
                <c:pt idx="626">
                  <c:v>179547</c:v>
                </c:pt>
                <c:pt idx="627">
                  <c:v>181658</c:v>
                </c:pt>
                <c:pt idx="628">
                  <c:v>180889</c:v>
                </c:pt>
                <c:pt idx="629">
                  <c:v>178848</c:v>
                </c:pt>
                <c:pt idx="630">
                  <c:v>177592</c:v>
                </c:pt>
                <c:pt idx="631">
                  <c:v>179851</c:v>
                </c:pt>
                <c:pt idx="632">
                  <c:v>178497</c:v>
                </c:pt>
                <c:pt idx="633">
                  <c:v>179558</c:v>
                </c:pt>
                <c:pt idx="634">
                  <c:v>181691</c:v>
                </c:pt>
                <c:pt idx="635">
                  <c:v>180479</c:v>
                </c:pt>
                <c:pt idx="636">
                  <c:v>181800</c:v>
                </c:pt>
                <c:pt idx="637">
                  <c:v>186899</c:v>
                </c:pt>
                <c:pt idx="638">
                  <c:v>189931</c:v>
                </c:pt>
                <c:pt idx="639">
                  <c:v>191288</c:v>
                </c:pt>
                <c:pt idx="640">
                  <c:v>190591</c:v>
                </c:pt>
                <c:pt idx="641">
                  <c:v>189737</c:v>
                </c:pt>
                <c:pt idx="642">
                  <c:v>188114</c:v>
                </c:pt>
                <c:pt idx="643">
                  <c:v>191247</c:v>
                </c:pt>
                <c:pt idx="644">
                  <c:v>188120</c:v>
                </c:pt>
                <c:pt idx="645">
                  <c:v>190136</c:v>
                </c:pt>
                <c:pt idx="646">
                  <c:v>186967</c:v>
                </c:pt>
                <c:pt idx="647">
                  <c:v>188994</c:v>
                </c:pt>
                <c:pt idx="648">
                  <c:v>199145</c:v>
                </c:pt>
                <c:pt idx="649">
                  <c:v>199781</c:v>
                </c:pt>
                <c:pt idx="650">
                  <c:v>196824</c:v>
                </c:pt>
                <c:pt idx="651">
                  <c:v>199871</c:v>
                </c:pt>
                <c:pt idx="652">
                  <c:v>198770</c:v>
                </c:pt>
                <c:pt idx="653">
                  <c:v>198385</c:v>
                </c:pt>
                <c:pt idx="654">
                  <c:v>197216</c:v>
                </c:pt>
                <c:pt idx="655">
                  <c:v>197371</c:v>
                </c:pt>
                <c:pt idx="656">
                  <c:v>200707</c:v>
                </c:pt>
                <c:pt idx="657">
                  <c:v>200340</c:v>
                </c:pt>
                <c:pt idx="658">
                  <c:v>197320</c:v>
                </c:pt>
                <c:pt idx="659">
                  <c:v>206603</c:v>
                </c:pt>
                <c:pt idx="660">
                  <c:v>208181</c:v>
                </c:pt>
                <c:pt idx="661">
                  <c:v>210045</c:v>
                </c:pt>
                <c:pt idx="662">
                  <c:v>207578</c:v>
                </c:pt>
                <c:pt idx="663">
                  <c:v>207290</c:v>
                </c:pt>
                <c:pt idx="664">
                  <c:v>210825</c:v>
                </c:pt>
                <c:pt idx="665">
                  <c:v>206627</c:v>
                </c:pt>
                <c:pt idx="666">
                  <c:v>207984</c:v>
                </c:pt>
                <c:pt idx="667">
                  <c:v>206546</c:v>
                </c:pt>
                <c:pt idx="668">
                  <c:v>207266</c:v>
                </c:pt>
                <c:pt idx="669">
                  <c:v>206665</c:v>
                </c:pt>
                <c:pt idx="670">
                  <c:v>219054</c:v>
                </c:pt>
                <c:pt idx="671">
                  <c:v>218821</c:v>
                </c:pt>
                <c:pt idx="672">
                  <c:v>221312</c:v>
                </c:pt>
                <c:pt idx="673">
                  <c:v>221685</c:v>
                </c:pt>
                <c:pt idx="674">
                  <c:v>220992</c:v>
                </c:pt>
                <c:pt idx="675">
                  <c:v>218479</c:v>
                </c:pt>
                <c:pt idx="676">
                  <c:v>218667</c:v>
                </c:pt>
                <c:pt idx="677">
                  <c:v>217587</c:v>
                </c:pt>
                <c:pt idx="678">
                  <c:v>219853</c:v>
                </c:pt>
                <c:pt idx="679">
                  <c:v>217741</c:v>
                </c:pt>
                <c:pt idx="680">
                  <c:v>221023</c:v>
                </c:pt>
                <c:pt idx="681">
                  <c:v>230607</c:v>
                </c:pt>
                <c:pt idx="682">
                  <c:v>230538</c:v>
                </c:pt>
                <c:pt idx="683">
                  <c:v>229871</c:v>
                </c:pt>
                <c:pt idx="684">
                  <c:v>227697</c:v>
                </c:pt>
                <c:pt idx="685">
                  <c:v>230762</c:v>
                </c:pt>
                <c:pt idx="686">
                  <c:v>228721</c:v>
                </c:pt>
                <c:pt idx="687">
                  <c:v>228086</c:v>
                </c:pt>
                <c:pt idx="688">
                  <c:v>231110</c:v>
                </c:pt>
                <c:pt idx="689">
                  <c:v>228939</c:v>
                </c:pt>
                <c:pt idx="690">
                  <c:v>228363</c:v>
                </c:pt>
                <c:pt idx="691">
                  <c:v>230109</c:v>
                </c:pt>
                <c:pt idx="692">
                  <c:v>240414</c:v>
                </c:pt>
                <c:pt idx="693">
                  <c:v>242788</c:v>
                </c:pt>
                <c:pt idx="694">
                  <c:v>239490</c:v>
                </c:pt>
                <c:pt idx="695">
                  <c:v>240024</c:v>
                </c:pt>
                <c:pt idx="696">
                  <c:v>238731</c:v>
                </c:pt>
                <c:pt idx="697">
                  <c:v>239004</c:v>
                </c:pt>
                <c:pt idx="698">
                  <c:v>240178</c:v>
                </c:pt>
                <c:pt idx="699">
                  <c:v>242421</c:v>
                </c:pt>
                <c:pt idx="700">
                  <c:v>241788</c:v>
                </c:pt>
                <c:pt idx="701">
                  <c:v>239118</c:v>
                </c:pt>
                <c:pt idx="702">
                  <c:v>250908</c:v>
                </c:pt>
                <c:pt idx="703">
                  <c:v>251839</c:v>
                </c:pt>
                <c:pt idx="704">
                  <c:v>253047</c:v>
                </c:pt>
                <c:pt idx="705">
                  <c:v>251264</c:v>
                </c:pt>
                <c:pt idx="706">
                  <c:v>254332</c:v>
                </c:pt>
                <c:pt idx="707">
                  <c:v>254123</c:v>
                </c:pt>
                <c:pt idx="708">
                  <c:v>253265</c:v>
                </c:pt>
                <c:pt idx="709">
                  <c:v>254173</c:v>
                </c:pt>
                <c:pt idx="710">
                  <c:v>251325</c:v>
                </c:pt>
                <c:pt idx="711">
                  <c:v>254208</c:v>
                </c:pt>
                <c:pt idx="712">
                  <c:v>250368</c:v>
                </c:pt>
                <c:pt idx="713">
                  <c:v>262524</c:v>
                </c:pt>
                <c:pt idx="714">
                  <c:v>266345</c:v>
                </c:pt>
                <c:pt idx="715">
                  <c:v>263460</c:v>
                </c:pt>
                <c:pt idx="716">
                  <c:v>266777</c:v>
                </c:pt>
                <c:pt idx="717">
                  <c:v>263815</c:v>
                </c:pt>
                <c:pt idx="718">
                  <c:v>263561</c:v>
                </c:pt>
                <c:pt idx="719">
                  <c:v>266321</c:v>
                </c:pt>
                <c:pt idx="720">
                  <c:v>262324</c:v>
                </c:pt>
                <c:pt idx="721">
                  <c:v>265118</c:v>
                </c:pt>
                <c:pt idx="722">
                  <c:v>265672</c:v>
                </c:pt>
                <c:pt idx="723">
                  <c:v>265348</c:v>
                </c:pt>
                <c:pt idx="724">
                  <c:v>275793</c:v>
                </c:pt>
                <c:pt idx="725">
                  <c:v>277180</c:v>
                </c:pt>
                <c:pt idx="726">
                  <c:v>275794</c:v>
                </c:pt>
                <c:pt idx="727">
                  <c:v>276863</c:v>
                </c:pt>
                <c:pt idx="728">
                  <c:v>276449</c:v>
                </c:pt>
                <c:pt idx="729">
                  <c:v>275078</c:v>
                </c:pt>
                <c:pt idx="730">
                  <c:v>278003</c:v>
                </c:pt>
                <c:pt idx="731">
                  <c:v>278935</c:v>
                </c:pt>
                <c:pt idx="732">
                  <c:v>278627</c:v>
                </c:pt>
                <c:pt idx="733">
                  <c:v>274838</c:v>
                </c:pt>
                <c:pt idx="734">
                  <c:v>277767</c:v>
                </c:pt>
                <c:pt idx="735">
                  <c:v>291116</c:v>
                </c:pt>
                <c:pt idx="736">
                  <c:v>289799</c:v>
                </c:pt>
                <c:pt idx="737">
                  <c:v>287857</c:v>
                </c:pt>
                <c:pt idx="738">
                  <c:v>289415</c:v>
                </c:pt>
                <c:pt idx="739">
                  <c:v>288084</c:v>
                </c:pt>
                <c:pt idx="740">
                  <c:v>288905</c:v>
                </c:pt>
                <c:pt idx="741">
                  <c:v>287765</c:v>
                </c:pt>
                <c:pt idx="742">
                  <c:v>289354</c:v>
                </c:pt>
                <c:pt idx="743">
                  <c:v>289423</c:v>
                </c:pt>
                <c:pt idx="744">
                  <c:v>289606</c:v>
                </c:pt>
                <c:pt idx="745">
                  <c:v>290636</c:v>
                </c:pt>
                <c:pt idx="746">
                  <c:v>301158</c:v>
                </c:pt>
                <c:pt idx="747">
                  <c:v>300048</c:v>
                </c:pt>
                <c:pt idx="748">
                  <c:v>304105</c:v>
                </c:pt>
                <c:pt idx="749">
                  <c:v>301859</c:v>
                </c:pt>
                <c:pt idx="750">
                  <c:v>303750</c:v>
                </c:pt>
                <c:pt idx="751">
                  <c:v>301577</c:v>
                </c:pt>
                <c:pt idx="752">
                  <c:v>301543</c:v>
                </c:pt>
                <c:pt idx="753">
                  <c:v>301034</c:v>
                </c:pt>
                <c:pt idx="754">
                  <c:v>302769</c:v>
                </c:pt>
                <c:pt idx="755">
                  <c:v>302326</c:v>
                </c:pt>
                <c:pt idx="756">
                  <c:v>303245</c:v>
                </c:pt>
                <c:pt idx="757">
                  <c:v>313340</c:v>
                </c:pt>
                <c:pt idx="758">
                  <c:v>314070</c:v>
                </c:pt>
                <c:pt idx="759">
                  <c:v>313352</c:v>
                </c:pt>
                <c:pt idx="760">
                  <c:v>315536</c:v>
                </c:pt>
                <c:pt idx="761">
                  <c:v>315966</c:v>
                </c:pt>
                <c:pt idx="762">
                  <c:v>315522</c:v>
                </c:pt>
                <c:pt idx="763">
                  <c:v>314707</c:v>
                </c:pt>
                <c:pt idx="764">
                  <c:v>315139</c:v>
                </c:pt>
                <c:pt idx="765">
                  <c:v>317738</c:v>
                </c:pt>
                <c:pt idx="766">
                  <c:v>317911</c:v>
                </c:pt>
                <c:pt idx="767">
                  <c:v>315736</c:v>
                </c:pt>
                <c:pt idx="768">
                  <c:v>330845</c:v>
                </c:pt>
                <c:pt idx="769">
                  <c:v>330249</c:v>
                </c:pt>
                <c:pt idx="770">
                  <c:v>327260</c:v>
                </c:pt>
                <c:pt idx="771">
                  <c:v>330350</c:v>
                </c:pt>
                <c:pt idx="772">
                  <c:v>330108</c:v>
                </c:pt>
                <c:pt idx="773">
                  <c:v>330617</c:v>
                </c:pt>
                <c:pt idx="774">
                  <c:v>330355</c:v>
                </c:pt>
                <c:pt idx="775">
                  <c:v>328251</c:v>
                </c:pt>
                <c:pt idx="776">
                  <c:v>329578</c:v>
                </c:pt>
                <c:pt idx="777">
                  <c:v>327812</c:v>
                </c:pt>
                <c:pt idx="778">
                  <c:v>331563</c:v>
                </c:pt>
                <c:pt idx="779">
                  <c:v>341773</c:v>
                </c:pt>
                <c:pt idx="780">
                  <c:v>343657</c:v>
                </c:pt>
                <c:pt idx="781">
                  <c:v>342057</c:v>
                </c:pt>
                <c:pt idx="782">
                  <c:v>341344</c:v>
                </c:pt>
                <c:pt idx="783">
                  <c:v>345120</c:v>
                </c:pt>
                <c:pt idx="784">
                  <c:v>344944</c:v>
                </c:pt>
                <c:pt idx="785">
                  <c:v>346067</c:v>
                </c:pt>
                <c:pt idx="786">
                  <c:v>344942</c:v>
                </c:pt>
                <c:pt idx="787">
                  <c:v>345289</c:v>
                </c:pt>
                <c:pt idx="788">
                  <c:v>345845</c:v>
                </c:pt>
                <c:pt idx="789">
                  <c:v>359826</c:v>
                </c:pt>
                <c:pt idx="790">
                  <c:v>360571</c:v>
                </c:pt>
                <c:pt idx="791">
                  <c:v>360151</c:v>
                </c:pt>
                <c:pt idx="792">
                  <c:v>355701</c:v>
                </c:pt>
                <c:pt idx="793">
                  <c:v>358388</c:v>
                </c:pt>
                <c:pt idx="794">
                  <c:v>355782</c:v>
                </c:pt>
                <c:pt idx="795">
                  <c:v>357668</c:v>
                </c:pt>
                <c:pt idx="796">
                  <c:v>356583</c:v>
                </c:pt>
                <c:pt idx="797">
                  <c:v>356990</c:v>
                </c:pt>
                <c:pt idx="798">
                  <c:v>357132</c:v>
                </c:pt>
                <c:pt idx="799">
                  <c:v>359177</c:v>
                </c:pt>
                <c:pt idx="800">
                  <c:v>371997</c:v>
                </c:pt>
                <c:pt idx="801">
                  <c:v>371167</c:v>
                </c:pt>
                <c:pt idx="802">
                  <c:v>370732</c:v>
                </c:pt>
                <c:pt idx="803">
                  <c:v>371489</c:v>
                </c:pt>
                <c:pt idx="804">
                  <c:v>373543</c:v>
                </c:pt>
                <c:pt idx="805">
                  <c:v>372382</c:v>
                </c:pt>
                <c:pt idx="806">
                  <c:v>370916</c:v>
                </c:pt>
                <c:pt idx="807">
                  <c:v>374350</c:v>
                </c:pt>
                <c:pt idx="808">
                  <c:v>372827</c:v>
                </c:pt>
                <c:pt idx="809">
                  <c:v>375207</c:v>
                </c:pt>
                <c:pt idx="810">
                  <c:v>372265</c:v>
                </c:pt>
                <c:pt idx="811">
                  <c:v>388480</c:v>
                </c:pt>
                <c:pt idx="812">
                  <c:v>386167</c:v>
                </c:pt>
                <c:pt idx="813">
                  <c:v>390793</c:v>
                </c:pt>
                <c:pt idx="814">
                  <c:v>388188</c:v>
                </c:pt>
                <c:pt idx="815">
                  <c:v>390170</c:v>
                </c:pt>
                <c:pt idx="816">
                  <c:v>390304</c:v>
                </c:pt>
                <c:pt idx="817">
                  <c:v>391074</c:v>
                </c:pt>
                <c:pt idx="818">
                  <c:v>389027</c:v>
                </c:pt>
                <c:pt idx="819">
                  <c:v>389352</c:v>
                </c:pt>
                <c:pt idx="820">
                  <c:v>386344</c:v>
                </c:pt>
                <c:pt idx="821">
                  <c:v>387677</c:v>
                </c:pt>
                <c:pt idx="822">
                  <c:v>403934</c:v>
                </c:pt>
                <c:pt idx="823">
                  <c:v>405807</c:v>
                </c:pt>
                <c:pt idx="824">
                  <c:v>406000</c:v>
                </c:pt>
                <c:pt idx="825">
                  <c:v>402209</c:v>
                </c:pt>
                <c:pt idx="826">
                  <c:v>404370</c:v>
                </c:pt>
                <c:pt idx="827">
                  <c:v>402433</c:v>
                </c:pt>
                <c:pt idx="828">
                  <c:v>406119</c:v>
                </c:pt>
                <c:pt idx="829">
                  <c:v>405001</c:v>
                </c:pt>
                <c:pt idx="830">
                  <c:v>406959</c:v>
                </c:pt>
                <c:pt idx="831">
                  <c:v>406310</c:v>
                </c:pt>
                <c:pt idx="832">
                  <c:v>402611</c:v>
                </c:pt>
                <c:pt idx="833">
                  <c:v>421469</c:v>
                </c:pt>
                <c:pt idx="834">
                  <c:v>422683</c:v>
                </c:pt>
                <c:pt idx="835">
                  <c:v>419499</c:v>
                </c:pt>
                <c:pt idx="836">
                  <c:v>423241</c:v>
                </c:pt>
                <c:pt idx="837">
                  <c:v>420017</c:v>
                </c:pt>
                <c:pt idx="838">
                  <c:v>419509</c:v>
                </c:pt>
                <c:pt idx="839">
                  <c:v>419111</c:v>
                </c:pt>
                <c:pt idx="840">
                  <c:v>420110</c:v>
                </c:pt>
                <c:pt idx="841">
                  <c:v>422493</c:v>
                </c:pt>
                <c:pt idx="842">
                  <c:v>422159</c:v>
                </c:pt>
                <c:pt idx="843">
                  <c:v>419283</c:v>
                </c:pt>
                <c:pt idx="844">
                  <c:v>437405</c:v>
                </c:pt>
                <c:pt idx="845">
                  <c:v>436746</c:v>
                </c:pt>
                <c:pt idx="846">
                  <c:v>435192</c:v>
                </c:pt>
                <c:pt idx="847">
                  <c:v>436119</c:v>
                </c:pt>
                <c:pt idx="848">
                  <c:v>437972</c:v>
                </c:pt>
                <c:pt idx="849">
                  <c:v>438635</c:v>
                </c:pt>
                <c:pt idx="850">
                  <c:v>435951</c:v>
                </c:pt>
                <c:pt idx="851">
                  <c:v>435549</c:v>
                </c:pt>
                <c:pt idx="852">
                  <c:v>438546</c:v>
                </c:pt>
                <c:pt idx="853">
                  <c:v>436806</c:v>
                </c:pt>
                <c:pt idx="854">
                  <c:v>438822</c:v>
                </c:pt>
                <c:pt idx="855">
                  <c:v>452784</c:v>
                </c:pt>
                <c:pt idx="856">
                  <c:v>456167</c:v>
                </c:pt>
                <c:pt idx="857">
                  <c:v>452653</c:v>
                </c:pt>
                <c:pt idx="858">
                  <c:v>454367</c:v>
                </c:pt>
                <c:pt idx="859">
                  <c:v>455508</c:v>
                </c:pt>
                <c:pt idx="860">
                  <c:v>454591</c:v>
                </c:pt>
                <c:pt idx="861">
                  <c:v>452685</c:v>
                </c:pt>
                <c:pt idx="862">
                  <c:v>453594</c:v>
                </c:pt>
                <c:pt idx="863">
                  <c:v>457045</c:v>
                </c:pt>
                <c:pt idx="864">
                  <c:v>456673</c:v>
                </c:pt>
                <c:pt idx="865">
                  <c:v>473185</c:v>
                </c:pt>
                <c:pt idx="866">
                  <c:v>471138</c:v>
                </c:pt>
                <c:pt idx="867">
                  <c:v>469924</c:v>
                </c:pt>
                <c:pt idx="868">
                  <c:v>472614</c:v>
                </c:pt>
                <c:pt idx="869">
                  <c:v>473281</c:v>
                </c:pt>
                <c:pt idx="870">
                  <c:v>471413</c:v>
                </c:pt>
                <c:pt idx="871">
                  <c:v>473395</c:v>
                </c:pt>
                <c:pt idx="872">
                  <c:v>471837</c:v>
                </c:pt>
                <c:pt idx="873">
                  <c:v>473569</c:v>
                </c:pt>
                <c:pt idx="874">
                  <c:v>471237</c:v>
                </c:pt>
                <c:pt idx="875">
                  <c:v>472190</c:v>
                </c:pt>
                <c:pt idx="876">
                  <c:v>490092</c:v>
                </c:pt>
                <c:pt idx="877">
                  <c:v>489553</c:v>
                </c:pt>
                <c:pt idx="878">
                  <c:v>491027</c:v>
                </c:pt>
                <c:pt idx="879">
                  <c:v>492065</c:v>
                </c:pt>
                <c:pt idx="880">
                  <c:v>490324</c:v>
                </c:pt>
                <c:pt idx="881">
                  <c:v>492098</c:v>
                </c:pt>
                <c:pt idx="882">
                  <c:v>492156</c:v>
                </c:pt>
                <c:pt idx="883">
                  <c:v>490792</c:v>
                </c:pt>
                <c:pt idx="884">
                  <c:v>492650</c:v>
                </c:pt>
                <c:pt idx="885">
                  <c:v>489455</c:v>
                </c:pt>
                <c:pt idx="886">
                  <c:v>491652</c:v>
                </c:pt>
                <c:pt idx="887">
                  <c:v>511490</c:v>
                </c:pt>
                <c:pt idx="888">
                  <c:v>511547</c:v>
                </c:pt>
                <c:pt idx="889">
                  <c:v>510837</c:v>
                </c:pt>
                <c:pt idx="890">
                  <c:v>508926</c:v>
                </c:pt>
                <c:pt idx="891">
                  <c:v>509374</c:v>
                </c:pt>
                <c:pt idx="892">
                  <c:v>509858</c:v>
                </c:pt>
                <c:pt idx="893">
                  <c:v>508315</c:v>
                </c:pt>
                <c:pt idx="894">
                  <c:v>508466</c:v>
                </c:pt>
                <c:pt idx="895">
                  <c:v>509714</c:v>
                </c:pt>
                <c:pt idx="896">
                  <c:v>509873</c:v>
                </c:pt>
                <c:pt idx="897">
                  <c:v>509841</c:v>
                </c:pt>
                <c:pt idx="898">
                  <c:v>529305</c:v>
                </c:pt>
                <c:pt idx="899">
                  <c:v>527537</c:v>
                </c:pt>
                <c:pt idx="900">
                  <c:v>526388</c:v>
                </c:pt>
                <c:pt idx="901">
                  <c:v>527551</c:v>
                </c:pt>
                <c:pt idx="902">
                  <c:v>530007</c:v>
                </c:pt>
                <c:pt idx="903">
                  <c:v>525755</c:v>
                </c:pt>
                <c:pt idx="904">
                  <c:v>527582</c:v>
                </c:pt>
                <c:pt idx="905">
                  <c:v>526614</c:v>
                </c:pt>
                <c:pt idx="906">
                  <c:v>527958</c:v>
                </c:pt>
                <c:pt idx="907">
                  <c:v>529079</c:v>
                </c:pt>
                <c:pt idx="908">
                  <c:v>529871</c:v>
                </c:pt>
                <c:pt idx="909">
                  <c:v>546169</c:v>
                </c:pt>
                <c:pt idx="910">
                  <c:v>545902</c:v>
                </c:pt>
                <c:pt idx="911">
                  <c:v>545727</c:v>
                </c:pt>
                <c:pt idx="912">
                  <c:v>547699</c:v>
                </c:pt>
                <c:pt idx="913">
                  <c:v>547564</c:v>
                </c:pt>
                <c:pt idx="914">
                  <c:v>545796</c:v>
                </c:pt>
                <c:pt idx="915">
                  <c:v>548399</c:v>
                </c:pt>
                <c:pt idx="916">
                  <c:v>546538</c:v>
                </c:pt>
                <c:pt idx="917">
                  <c:v>547425</c:v>
                </c:pt>
                <c:pt idx="918">
                  <c:v>548374</c:v>
                </c:pt>
                <c:pt idx="919">
                  <c:v>547787</c:v>
                </c:pt>
                <c:pt idx="920">
                  <c:v>567192</c:v>
                </c:pt>
                <c:pt idx="921">
                  <c:v>567970</c:v>
                </c:pt>
                <c:pt idx="922">
                  <c:v>565981</c:v>
                </c:pt>
                <c:pt idx="923">
                  <c:v>567060</c:v>
                </c:pt>
                <c:pt idx="924">
                  <c:v>568129</c:v>
                </c:pt>
                <c:pt idx="925">
                  <c:v>567850</c:v>
                </c:pt>
                <c:pt idx="926">
                  <c:v>566502</c:v>
                </c:pt>
                <c:pt idx="927">
                  <c:v>568231</c:v>
                </c:pt>
                <c:pt idx="928">
                  <c:v>568541</c:v>
                </c:pt>
                <c:pt idx="929">
                  <c:v>567841</c:v>
                </c:pt>
                <c:pt idx="930">
                  <c:v>568469</c:v>
                </c:pt>
                <c:pt idx="931">
                  <c:v>588567</c:v>
                </c:pt>
                <c:pt idx="932">
                  <c:v>590154</c:v>
                </c:pt>
                <c:pt idx="933">
                  <c:v>588578</c:v>
                </c:pt>
                <c:pt idx="934">
                  <c:v>587991</c:v>
                </c:pt>
                <c:pt idx="935">
                  <c:v>588059</c:v>
                </c:pt>
                <c:pt idx="936">
                  <c:v>586159</c:v>
                </c:pt>
                <c:pt idx="937">
                  <c:v>589394</c:v>
                </c:pt>
                <c:pt idx="938">
                  <c:v>586960</c:v>
                </c:pt>
                <c:pt idx="939">
                  <c:v>588311</c:v>
                </c:pt>
                <c:pt idx="940">
                  <c:v>588243</c:v>
                </c:pt>
                <c:pt idx="941">
                  <c:v>587577</c:v>
                </c:pt>
                <c:pt idx="942">
                  <c:v>608175</c:v>
                </c:pt>
                <c:pt idx="943">
                  <c:v>609510</c:v>
                </c:pt>
                <c:pt idx="944">
                  <c:v>609063</c:v>
                </c:pt>
                <c:pt idx="945">
                  <c:v>609819</c:v>
                </c:pt>
                <c:pt idx="946">
                  <c:v>611300</c:v>
                </c:pt>
                <c:pt idx="947">
                  <c:v>608892</c:v>
                </c:pt>
                <c:pt idx="948">
                  <c:v>610333</c:v>
                </c:pt>
                <c:pt idx="949">
                  <c:v>609299</c:v>
                </c:pt>
                <c:pt idx="950">
                  <c:v>609627</c:v>
                </c:pt>
                <c:pt idx="951">
                  <c:v>610912</c:v>
                </c:pt>
                <c:pt idx="952">
                  <c:v>633033</c:v>
                </c:pt>
                <c:pt idx="953">
                  <c:v>630300</c:v>
                </c:pt>
                <c:pt idx="954">
                  <c:v>631268</c:v>
                </c:pt>
                <c:pt idx="955">
                  <c:v>631906</c:v>
                </c:pt>
                <c:pt idx="956">
                  <c:v>632453</c:v>
                </c:pt>
                <c:pt idx="957">
                  <c:v>631516</c:v>
                </c:pt>
                <c:pt idx="958">
                  <c:v>629052</c:v>
                </c:pt>
                <c:pt idx="959">
                  <c:v>629712</c:v>
                </c:pt>
                <c:pt idx="960">
                  <c:v>629651</c:v>
                </c:pt>
                <c:pt idx="961">
                  <c:v>632436</c:v>
                </c:pt>
                <c:pt idx="962">
                  <c:v>628636</c:v>
                </c:pt>
                <c:pt idx="963">
                  <c:v>654639</c:v>
                </c:pt>
                <c:pt idx="964">
                  <c:v>653752</c:v>
                </c:pt>
                <c:pt idx="965">
                  <c:v>653024</c:v>
                </c:pt>
                <c:pt idx="966">
                  <c:v>652238</c:v>
                </c:pt>
                <c:pt idx="967">
                  <c:v>651447</c:v>
                </c:pt>
                <c:pt idx="968">
                  <c:v>654794</c:v>
                </c:pt>
                <c:pt idx="969">
                  <c:v>652327</c:v>
                </c:pt>
                <c:pt idx="970">
                  <c:v>654658</c:v>
                </c:pt>
                <c:pt idx="971">
                  <c:v>653771</c:v>
                </c:pt>
                <c:pt idx="972">
                  <c:v>651985</c:v>
                </c:pt>
                <c:pt idx="973">
                  <c:v>655416</c:v>
                </c:pt>
                <c:pt idx="974">
                  <c:v>677304</c:v>
                </c:pt>
                <c:pt idx="975">
                  <c:v>675871</c:v>
                </c:pt>
                <c:pt idx="976">
                  <c:v>676723</c:v>
                </c:pt>
                <c:pt idx="977">
                  <c:v>676159</c:v>
                </c:pt>
                <c:pt idx="978">
                  <c:v>676606</c:v>
                </c:pt>
                <c:pt idx="979">
                  <c:v>676659</c:v>
                </c:pt>
                <c:pt idx="980">
                  <c:v>673316</c:v>
                </c:pt>
                <c:pt idx="981">
                  <c:v>674370</c:v>
                </c:pt>
                <c:pt idx="982">
                  <c:v>675856</c:v>
                </c:pt>
                <c:pt idx="983">
                  <c:v>675608</c:v>
                </c:pt>
                <c:pt idx="984">
                  <c:v>674762</c:v>
                </c:pt>
                <c:pt idx="985">
                  <c:v>696248</c:v>
                </c:pt>
                <c:pt idx="986">
                  <c:v>699098</c:v>
                </c:pt>
                <c:pt idx="987">
                  <c:v>698401</c:v>
                </c:pt>
                <c:pt idx="988">
                  <c:v>697744</c:v>
                </c:pt>
                <c:pt idx="989">
                  <c:v>699177</c:v>
                </c:pt>
                <c:pt idx="990">
                  <c:v>700344</c:v>
                </c:pt>
                <c:pt idx="991">
                  <c:v>698783</c:v>
                </c:pt>
                <c:pt idx="992">
                  <c:v>699273</c:v>
                </c:pt>
                <c:pt idx="993">
                  <c:v>697282</c:v>
                </c:pt>
                <c:pt idx="994">
                  <c:v>696751</c:v>
                </c:pt>
                <c:pt idx="995">
                  <c:v>700431</c:v>
                </c:pt>
                <c:pt idx="996">
                  <c:v>722109</c:v>
                </c:pt>
                <c:pt idx="997">
                  <c:v>720171</c:v>
                </c:pt>
                <c:pt idx="998">
                  <c:v>722631</c:v>
                </c:pt>
                <c:pt idx="999">
                  <c:v>723919</c:v>
                </c:pt>
                <c:pt idx="1000">
                  <c:v>720262</c:v>
                </c:pt>
                <c:pt idx="1001">
                  <c:v>719848</c:v>
                </c:pt>
                <c:pt idx="1002">
                  <c:v>720964</c:v>
                </c:pt>
                <c:pt idx="1003">
                  <c:v>724433</c:v>
                </c:pt>
                <c:pt idx="1004">
                  <c:v>720826</c:v>
                </c:pt>
                <c:pt idx="1005">
                  <c:v>724710</c:v>
                </c:pt>
                <c:pt idx="1006">
                  <c:v>723294</c:v>
                </c:pt>
                <c:pt idx="1007">
                  <c:v>746764</c:v>
                </c:pt>
                <c:pt idx="1008">
                  <c:v>748578</c:v>
                </c:pt>
                <c:pt idx="1009">
                  <c:v>746311</c:v>
                </c:pt>
                <c:pt idx="1010">
                  <c:v>744314</c:v>
                </c:pt>
                <c:pt idx="1011">
                  <c:v>745315</c:v>
                </c:pt>
                <c:pt idx="1012">
                  <c:v>747062</c:v>
                </c:pt>
                <c:pt idx="1013">
                  <c:v>745746</c:v>
                </c:pt>
                <c:pt idx="1014">
                  <c:v>744198</c:v>
                </c:pt>
                <c:pt idx="1015">
                  <c:v>746345</c:v>
                </c:pt>
                <c:pt idx="1016">
                  <c:v>748042</c:v>
                </c:pt>
                <c:pt idx="1017">
                  <c:v>744356</c:v>
                </c:pt>
                <c:pt idx="1018">
                  <c:v>773188</c:v>
                </c:pt>
                <c:pt idx="1019">
                  <c:v>770608</c:v>
                </c:pt>
                <c:pt idx="1020">
                  <c:v>769761</c:v>
                </c:pt>
                <c:pt idx="1021">
                  <c:v>770576</c:v>
                </c:pt>
                <c:pt idx="1022">
                  <c:v>769158</c:v>
                </c:pt>
                <c:pt idx="1023">
                  <c:v>771705</c:v>
                </c:pt>
                <c:pt idx="1024">
                  <c:v>770393</c:v>
                </c:pt>
                <c:pt idx="1025">
                  <c:v>768709</c:v>
                </c:pt>
                <c:pt idx="1026">
                  <c:v>769749</c:v>
                </c:pt>
                <c:pt idx="1027">
                  <c:v>772097</c:v>
                </c:pt>
                <c:pt idx="1028">
                  <c:v>769275</c:v>
                </c:pt>
                <c:pt idx="1029">
                  <c:v>794002</c:v>
                </c:pt>
                <c:pt idx="1030">
                  <c:v>797549</c:v>
                </c:pt>
                <c:pt idx="1031">
                  <c:v>794470</c:v>
                </c:pt>
                <c:pt idx="1032">
                  <c:v>795267</c:v>
                </c:pt>
                <c:pt idx="1033">
                  <c:v>796913</c:v>
                </c:pt>
                <c:pt idx="1034">
                  <c:v>796008</c:v>
                </c:pt>
                <c:pt idx="1035">
                  <c:v>797031</c:v>
                </c:pt>
                <c:pt idx="1036">
                  <c:v>797462</c:v>
                </c:pt>
                <c:pt idx="1037">
                  <c:v>798154</c:v>
                </c:pt>
                <c:pt idx="1038">
                  <c:v>797828</c:v>
                </c:pt>
                <c:pt idx="1039">
                  <c:v>824086</c:v>
                </c:pt>
                <c:pt idx="1040">
                  <c:v>820169</c:v>
                </c:pt>
                <c:pt idx="1041">
                  <c:v>821291</c:v>
                </c:pt>
                <c:pt idx="1042">
                  <c:v>822406</c:v>
                </c:pt>
                <c:pt idx="1043">
                  <c:v>819729</c:v>
                </c:pt>
                <c:pt idx="1044">
                  <c:v>824065</c:v>
                </c:pt>
                <c:pt idx="1045">
                  <c:v>820281</c:v>
                </c:pt>
                <c:pt idx="1046">
                  <c:v>820473</c:v>
                </c:pt>
                <c:pt idx="1047">
                  <c:v>821493</c:v>
                </c:pt>
                <c:pt idx="1048">
                  <c:v>823931</c:v>
                </c:pt>
                <c:pt idx="1049">
                  <c:v>824355</c:v>
                </c:pt>
                <c:pt idx="1050">
                  <c:v>846015</c:v>
                </c:pt>
                <c:pt idx="1051">
                  <c:v>846413</c:v>
                </c:pt>
                <c:pt idx="1052">
                  <c:v>848999</c:v>
                </c:pt>
                <c:pt idx="1053">
                  <c:v>847064</c:v>
                </c:pt>
                <c:pt idx="1054">
                  <c:v>849809</c:v>
                </c:pt>
                <c:pt idx="1055">
                  <c:v>850720</c:v>
                </c:pt>
                <c:pt idx="1056">
                  <c:v>847741</c:v>
                </c:pt>
                <c:pt idx="1057">
                  <c:v>848994</c:v>
                </c:pt>
                <c:pt idx="1058">
                  <c:v>847214</c:v>
                </c:pt>
                <c:pt idx="1059">
                  <c:v>848476</c:v>
                </c:pt>
                <c:pt idx="1060">
                  <c:v>847730</c:v>
                </c:pt>
                <c:pt idx="1061">
                  <c:v>874901</c:v>
                </c:pt>
                <c:pt idx="1062">
                  <c:v>873779</c:v>
                </c:pt>
                <c:pt idx="1063">
                  <c:v>875372</c:v>
                </c:pt>
                <c:pt idx="1064">
                  <c:v>875213</c:v>
                </c:pt>
                <c:pt idx="1065">
                  <c:v>876155</c:v>
                </c:pt>
                <c:pt idx="1066">
                  <c:v>874097</c:v>
                </c:pt>
                <c:pt idx="1067">
                  <c:v>877692</c:v>
                </c:pt>
                <c:pt idx="1068">
                  <c:v>876110</c:v>
                </c:pt>
                <c:pt idx="1069">
                  <c:v>877385</c:v>
                </c:pt>
                <c:pt idx="1070">
                  <c:v>877554</c:v>
                </c:pt>
                <c:pt idx="1071">
                  <c:v>875933</c:v>
                </c:pt>
                <c:pt idx="1072">
                  <c:v>901932</c:v>
                </c:pt>
                <c:pt idx="1073">
                  <c:v>902256</c:v>
                </c:pt>
                <c:pt idx="1074">
                  <c:v>903528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79-4F40-9501-0746A005F793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Метод гипотез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numRef>
              <c:f>Лист1!$A$2:$A$1076</c:f>
              <c:numCache>
                <c:formatCode>0</c:formatCode>
                <c:ptCount val="107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</c:numCache>
            </c:numRef>
          </c:cat>
          <c:val>
            <c:numRef>
              <c:f>Лист1!$D$2:$D$1076</c:f>
              <c:numCache>
                <c:formatCode>General</c:formatCode>
                <c:ptCount val="10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79-4F40-9501-0746A005F793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Метод связанных клеток 2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cat>
            <c:numRef>
              <c:f>Лист1!$A$2:$A$1076</c:f>
              <c:numCache>
                <c:formatCode>0</c:formatCode>
                <c:ptCount val="107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</c:numCache>
            </c:numRef>
          </c:cat>
          <c:val>
            <c:numRef>
              <c:f>Лист1!$E$2:$E$1076</c:f>
              <c:numCache>
                <c:formatCode>General</c:formatCode>
                <c:ptCount val="10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379-4F40-9501-0746A005F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399071"/>
        <c:axId val="525397823"/>
      </c:areaChart>
      <c:catAx>
        <c:axId val="525399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Порядковый номер полей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525397823"/>
        <c:crosses val="autoZero"/>
        <c:auto val="1"/>
        <c:lblAlgn val="ctr"/>
        <c:lblOffset val="100"/>
        <c:tickMarkSkip val="100"/>
        <c:noMultiLvlLbl val="0"/>
      </c:catAx>
      <c:valAx>
        <c:axId val="52539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Процент используемых методов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525399071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1033735080155329E-3"/>
          <c:y val="0.80494671761861081"/>
          <c:w val="0.99179314894042048"/>
          <c:h val="0.182639488603827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Метод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Лист1!$A$2:$A$1076</c:f>
              <c:numCache>
                <c:formatCode>0</c:formatCode>
                <c:ptCount val="107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</c:numCache>
            </c:numRef>
          </c:cat>
          <c:val>
            <c:numRef>
              <c:f>Лист1!$B$2:$B$1076</c:f>
              <c:numCache>
                <c:formatCode>General</c:formatCode>
                <c:ptCount val="1075"/>
                <c:pt idx="0">
                  <c:v>311</c:v>
                </c:pt>
                <c:pt idx="1">
                  <c:v>445</c:v>
                </c:pt>
                <c:pt idx="2">
                  <c:v>505</c:v>
                </c:pt>
                <c:pt idx="3">
                  <c:v>542</c:v>
                </c:pt>
                <c:pt idx="4">
                  <c:v>574</c:v>
                </c:pt>
                <c:pt idx="5">
                  <c:v>517</c:v>
                </c:pt>
                <c:pt idx="6">
                  <c:v>743</c:v>
                </c:pt>
                <c:pt idx="7">
                  <c:v>741</c:v>
                </c:pt>
                <c:pt idx="8">
                  <c:v>691</c:v>
                </c:pt>
                <c:pt idx="9">
                  <c:v>715</c:v>
                </c:pt>
                <c:pt idx="10">
                  <c:v>890</c:v>
                </c:pt>
                <c:pt idx="11">
                  <c:v>865</c:v>
                </c:pt>
                <c:pt idx="12">
                  <c:v>851</c:v>
                </c:pt>
                <c:pt idx="13">
                  <c:v>996</c:v>
                </c:pt>
                <c:pt idx="14">
                  <c:v>1003</c:v>
                </c:pt>
                <c:pt idx="15">
                  <c:v>918</c:v>
                </c:pt>
                <c:pt idx="16">
                  <c:v>936</c:v>
                </c:pt>
                <c:pt idx="17">
                  <c:v>852</c:v>
                </c:pt>
                <c:pt idx="18">
                  <c:v>994</c:v>
                </c:pt>
                <c:pt idx="19">
                  <c:v>1130</c:v>
                </c:pt>
                <c:pt idx="20">
                  <c:v>1237</c:v>
                </c:pt>
                <c:pt idx="21">
                  <c:v>1407</c:v>
                </c:pt>
                <c:pt idx="22">
                  <c:v>1477</c:v>
                </c:pt>
                <c:pt idx="23">
                  <c:v>1366</c:v>
                </c:pt>
                <c:pt idx="24">
                  <c:v>1960</c:v>
                </c:pt>
                <c:pt idx="25">
                  <c:v>1663</c:v>
                </c:pt>
                <c:pt idx="26">
                  <c:v>1874</c:v>
                </c:pt>
                <c:pt idx="27">
                  <c:v>1778</c:v>
                </c:pt>
                <c:pt idx="28">
                  <c:v>1705</c:v>
                </c:pt>
                <c:pt idx="29">
                  <c:v>1834</c:v>
                </c:pt>
                <c:pt idx="30">
                  <c:v>1832</c:v>
                </c:pt>
                <c:pt idx="31">
                  <c:v>2391</c:v>
                </c:pt>
                <c:pt idx="32">
                  <c:v>1977</c:v>
                </c:pt>
                <c:pt idx="33">
                  <c:v>1961</c:v>
                </c:pt>
                <c:pt idx="34">
                  <c:v>2144</c:v>
                </c:pt>
                <c:pt idx="35">
                  <c:v>2334</c:v>
                </c:pt>
                <c:pt idx="36">
                  <c:v>2374</c:v>
                </c:pt>
                <c:pt idx="37">
                  <c:v>2678</c:v>
                </c:pt>
                <c:pt idx="38">
                  <c:v>2433</c:v>
                </c:pt>
                <c:pt idx="39">
                  <c:v>2558</c:v>
                </c:pt>
                <c:pt idx="40">
                  <c:v>2715</c:v>
                </c:pt>
                <c:pt idx="41">
                  <c:v>3019</c:v>
                </c:pt>
                <c:pt idx="42">
                  <c:v>3105</c:v>
                </c:pt>
                <c:pt idx="43">
                  <c:v>4452</c:v>
                </c:pt>
                <c:pt idx="44">
                  <c:v>4131</c:v>
                </c:pt>
                <c:pt idx="45">
                  <c:v>293</c:v>
                </c:pt>
                <c:pt idx="46">
                  <c:v>316</c:v>
                </c:pt>
                <c:pt idx="47">
                  <c:v>300</c:v>
                </c:pt>
                <c:pt idx="48">
                  <c:v>267</c:v>
                </c:pt>
                <c:pt idx="49">
                  <c:v>260</c:v>
                </c:pt>
                <c:pt idx="50">
                  <c:v>284</c:v>
                </c:pt>
                <c:pt idx="51">
                  <c:v>269</c:v>
                </c:pt>
                <c:pt idx="52">
                  <c:v>302</c:v>
                </c:pt>
                <c:pt idx="53">
                  <c:v>291</c:v>
                </c:pt>
                <c:pt idx="54">
                  <c:v>370</c:v>
                </c:pt>
                <c:pt idx="55">
                  <c:v>442</c:v>
                </c:pt>
                <c:pt idx="56">
                  <c:v>434</c:v>
                </c:pt>
                <c:pt idx="57">
                  <c:v>418</c:v>
                </c:pt>
                <c:pt idx="58">
                  <c:v>427</c:v>
                </c:pt>
                <c:pt idx="59">
                  <c:v>371</c:v>
                </c:pt>
                <c:pt idx="60">
                  <c:v>412</c:v>
                </c:pt>
                <c:pt idx="61">
                  <c:v>438</c:v>
                </c:pt>
                <c:pt idx="62">
                  <c:v>416</c:v>
                </c:pt>
                <c:pt idx="63">
                  <c:v>390</c:v>
                </c:pt>
                <c:pt idx="64">
                  <c:v>384</c:v>
                </c:pt>
                <c:pt idx="65">
                  <c:v>498</c:v>
                </c:pt>
                <c:pt idx="66">
                  <c:v>503</c:v>
                </c:pt>
                <c:pt idx="67">
                  <c:v>581</c:v>
                </c:pt>
                <c:pt idx="68">
                  <c:v>565</c:v>
                </c:pt>
                <c:pt idx="69">
                  <c:v>596</c:v>
                </c:pt>
                <c:pt idx="70">
                  <c:v>583</c:v>
                </c:pt>
                <c:pt idx="71">
                  <c:v>594</c:v>
                </c:pt>
                <c:pt idx="72">
                  <c:v>592</c:v>
                </c:pt>
                <c:pt idx="73">
                  <c:v>520</c:v>
                </c:pt>
                <c:pt idx="74">
                  <c:v>511</c:v>
                </c:pt>
                <c:pt idx="75">
                  <c:v>523</c:v>
                </c:pt>
                <c:pt idx="76">
                  <c:v>781</c:v>
                </c:pt>
                <c:pt idx="77">
                  <c:v>772</c:v>
                </c:pt>
                <c:pt idx="78">
                  <c:v>731</c:v>
                </c:pt>
                <c:pt idx="79">
                  <c:v>749</c:v>
                </c:pt>
                <c:pt idx="80">
                  <c:v>775</c:v>
                </c:pt>
                <c:pt idx="81">
                  <c:v>666</c:v>
                </c:pt>
                <c:pt idx="82">
                  <c:v>665</c:v>
                </c:pt>
                <c:pt idx="83">
                  <c:v>706</c:v>
                </c:pt>
                <c:pt idx="84">
                  <c:v>690</c:v>
                </c:pt>
                <c:pt idx="85">
                  <c:v>671</c:v>
                </c:pt>
                <c:pt idx="86">
                  <c:v>976</c:v>
                </c:pt>
                <c:pt idx="87">
                  <c:v>932</c:v>
                </c:pt>
                <c:pt idx="88">
                  <c:v>931</c:v>
                </c:pt>
                <c:pt idx="89">
                  <c:v>897</c:v>
                </c:pt>
                <c:pt idx="90">
                  <c:v>926</c:v>
                </c:pt>
                <c:pt idx="91">
                  <c:v>843</c:v>
                </c:pt>
                <c:pt idx="92">
                  <c:v>957</c:v>
                </c:pt>
                <c:pt idx="93">
                  <c:v>944</c:v>
                </c:pt>
                <c:pt idx="94">
                  <c:v>974</c:v>
                </c:pt>
                <c:pt idx="95">
                  <c:v>947</c:v>
                </c:pt>
                <c:pt idx="96">
                  <c:v>859</c:v>
                </c:pt>
                <c:pt idx="97">
                  <c:v>1296</c:v>
                </c:pt>
                <c:pt idx="98">
                  <c:v>1119</c:v>
                </c:pt>
                <c:pt idx="99">
                  <c:v>1301</c:v>
                </c:pt>
                <c:pt idx="100">
                  <c:v>1186</c:v>
                </c:pt>
                <c:pt idx="101">
                  <c:v>1099</c:v>
                </c:pt>
                <c:pt idx="102">
                  <c:v>1080</c:v>
                </c:pt>
                <c:pt idx="103">
                  <c:v>1249</c:v>
                </c:pt>
                <c:pt idx="104">
                  <c:v>1241</c:v>
                </c:pt>
                <c:pt idx="105">
                  <c:v>1226</c:v>
                </c:pt>
                <c:pt idx="106">
                  <c:v>1185</c:v>
                </c:pt>
                <c:pt idx="107">
                  <c:v>1112</c:v>
                </c:pt>
                <c:pt idx="108">
                  <c:v>1479</c:v>
                </c:pt>
                <c:pt idx="109">
                  <c:v>1361</c:v>
                </c:pt>
                <c:pt idx="110">
                  <c:v>1410</c:v>
                </c:pt>
                <c:pt idx="111">
                  <c:v>1570</c:v>
                </c:pt>
                <c:pt idx="112">
                  <c:v>1529</c:v>
                </c:pt>
                <c:pt idx="113">
                  <c:v>1608</c:v>
                </c:pt>
                <c:pt idx="114">
                  <c:v>1424</c:v>
                </c:pt>
                <c:pt idx="115">
                  <c:v>1477</c:v>
                </c:pt>
                <c:pt idx="116">
                  <c:v>1437</c:v>
                </c:pt>
                <c:pt idx="117">
                  <c:v>1455</c:v>
                </c:pt>
                <c:pt idx="118">
                  <c:v>1566</c:v>
                </c:pt>
                <c:pt idx="119">
                  <c:v>1868</c:v>
                </c:pt>
                <c:pt idx="120">
                  <c:v>1678</c:v>
                </c:pt>
                <c:pt idx="121">
                  <c:v>1913</c:v>
                </c:pt>
                <c:pt idx="122">
                  <c:v>1866</c:v>
                </c:pt>
                <c:pt idx="123">
                  <c:v>1641</c:v>
                </c:pt>
                <c:pt idx="124">
                  <c:v>1676</c:v>
                </c:pt>
                <c:pt idx="125">
                  <c:v>1709</c:v>
                </c:pt>
                <c:pt idx="126">
                  <c:v>1709</c:v>
                </c:pt>
                <c:pt idx="127">
                  <c:v>1691</c:v>
                </c:pt>
                <c:pt idx="128">
                  <c:v>1802</c:v>
                </c:pt>
                <c:pt idx="129">
                  <c:v>1955</c:v>
                </c:pt>
                <c:pt idx="130">
                  <c:v>2258</c:v>
                </c:pt>
                <c:pt idx="131">
                  <c:v>2156</c:v>
                </c:pt>
                <c:pt idx="132">
                  <c:v>2042</c:v>
                </c:pt>
                <c:pt idx="133">
                  <c:v>2342</c:v>
                </c:pt>
                <c:pt idx="134">
                  <c:v>2179</c:v>
                </c:pt>
                <c:pt idx="135">
                  <c:v>2177</c:v>
                </c:pt>
                <c:pt idx="136">
                  <c:v>2027</c:v>
                </c:pt>
                <c:pt idx="137">
                  <c:v>2140</c:v>
                </c:pt>
                <c:pt idx="138">
                  <c:v>2248</c:v>
                </c:pt>
                <c:pt idx="139">
                  <c:v>2387</c:v>
                </c:pt>
                <c:pt idx="140">
                  <c:v>2301</c:v>
                </c:pt>
                <c:pt idx="141">
                  <c:v>2353</c:v>
                </c:pt>
                <c:pt idx="142">
                  <c:v>2469</c:v>
                </c:pt>
                <c:pt idx="143">
                  <c:v>2540</c:v>
                </c:pt>
                <c:pt idx="144">
                  <c:v>2849</c:v>
                </c:pt>
                <c:pt idx="145">
                  <c:v>2763</c:v>
                </c:pt>
                <c:pt idx="146">
                  <c:v>2554</c:v>
                </c:pt>
                <c:pt idx="147">
                  <c:v>2398</c:v>
                </c:pt>
                <c:pt idx="148">
                  <c:v>2656</c:v>
                </c:pt>
                <c:pt idx="149">
                  <c:v>2831</c:v>
                </c:pt>
                <c:pt idx="150">
                  <c:v>2449</c:v>
                </c:pt>
                <c:pt idx="151">
                  <c:v>2529</c:v>
                </c:pt>
                <c:pt idx="152">
                  <c:v>3174</c:v>
                </c:pt>
                <c:pt idx="153">
                  <c:v>3329</c:v>
                </c:pt>
                <c:pt idx="154">
                  <c:v>3224</c:v>
                </c:pt>
                <c:pt idx="155">
                  <c:v>3385</c:v>
                </c:pt>
                <c:pt idx="156">
                  <c:v>3126</c:v>
                </c:pt>
                <c:pt idx="157">
                  <c:v>2785</c:v>
                </c:pt>
                <c:pt idx="158">
                  <c:v>2880</c:v>
                </c:pt>
                <c:pt idx="159">
                  <c:v>3251</c:v>
                </c:pt>
                <c:pt idx="160">
                  <c:v>3371</c:v>
                </c:pt>
                <c:pt idx="161">
                  <c:v>3213</c:v>
                </c:pt>
                <c:pt idx="162">
                  <c:v>3284</c:v>
                </c:pt>
                <c:pt idx="163">
                  <c:v>3260</c:v>
                </c:pt>
                <c:pt idx="164">
                  <c:v>3826</c:v>
                </c:pt>
                <c:pt idx="165">
                  <c:v>3797</c:v>
                </c:pt>
                <c:pt idx="166">
                  <c:v>3900</c:v>
                </c:pt>
                <c:pt idx="167">
                  <c:v>3582</c:v>
                </c:pt>
                <c:pt idx="168">
                  <c:v>3305</c:v>
                </c:pt>
                <c:pt idx="169">
                  <c:v>3320</c:v>
                </c:pt>
                <c:pt idx="170">
                  <c:v>3826</c:v>
                </c:pt>
                <c:pt idx="171">
                  <c:v>3309</c:v>
                </c:pt>
                <c:pt idx="172">
                  <c:v>3734</c:v>
                </c:pt>
                <c:pt idx="173">
                  <c:v>4257</c:v>
                </c:pt>
                <c:pt idx="174">
                  <c:v>4319</c:v>
                </c:pt>
                <c:pt idx="175">
                  <c:v>4314</c:v>
                </c:pt>
                <c:pt idx="176">
                  <c:v>4565</c:v>
                </c:pt>
                <c:pt idx="177">
                  <c:v>4352</c:v>
                </c:pt>
                <c:pt idx="178">
                  <c:v>4170</c:v>
                </c:pt>
                <c:pt idx="179">
                  <c:v>4375</c:v>
                </c:pt>
                <c:pt idx="180">
                  <c:v>4054</c:v>
                </c:pt>
                <c:pt idx="181">
                  <c:v>4506</c:v>
                </c:pt>
                <c:pt idx="182">
                  <c:v>4210</c:v>
                </c:pt>
                <c:pt idx="183">
                  <c:v>4320</c:v>
                </c:pt>
                <c:pt idx="184">
                  <c:v>5000</c:v>
                </c:pt>
                <c:pt idx="185">
                  <c:v>5204</c:v>
                </c:pt>
                <c:pt idx="186">
                  <c:v>5212</c:v>
                </c:pt>
                <c:pt idx="187">
                  <c:v>4975</c:v>
                </c:pt>
                <c:pt idx="188">
                  <c:v>5333</c:v>
                </c:pt>
                <c:pt idx="189">
                  <c:v>5245</c:v>
                </c:pt>
                <c:pt idx="190">
                  <c:v>4512</c:v>
                </c:pt>
                <c:pt idx="191">
                  <c:v>5093</c:v>
                </c:pt>
                <c:pt idx="192">
                  <c:v>4942</c:v>
                </c:pt>
                <c:pt idx="193">
                  <c:v>4619</c:v>
                </c:pt>
                <c:pt idx="194">
                  <c:v>5262</c:v>
                </c:pt>
                <c:pt idx="195">
                  <c:v>5622</c:v>
                </c:pt>
                <c:pt idx="196">
                  <c:v>5765</c:v>
                </c:pt>
                <c:pt idx="197">
                  <c:v>5936</c:v>
                </c:pt>
                <c:pt idx="198">
                  <c:v>5218</c:v>
                </c:pt>
                <c:pt idx="199">
                  <c:v>5180</c:v>
                </c:pt>
                <c:pt idx="200">
                  <c:v>5488</c:v>
                </c:pt>
                <c:pt idx="201">
                  <c:v>5831</c:v>
                </c:pt>
                <c:pt idx="202">
                  <c:v>5062</c:v>
                </c:pt>
                <c:pt idx="203">
                  <c:v>5830</c:v>
                </c:pt>
                <c:pt idx="204">
                  <c:v>5766</c:v>
                </c:pt>
                <c:pt idx="205">
                  <c:v>5995</c:v>
                </c:pt>
                <c:pt idx="206">
                  <c:v>5881</c:v>
                </c:pt>
                <c:pt idx="207">
                  <c:v>5911</c:v>
                </c:pt>
                <c:pt idx="208">
                  <c:v>6440</c:v>
                </c:pt>
                <c:pt idx="209">
                  <c:v>6860</c:v>
                </c:pt>
                <c:pt idx="210">
                  <c:v>6224</c:v>
                </c:pt>
                <c:pt idx="211">
                  <c:v>6694</c:v>
                </c:pt>
                <c:pt idx="212">
                  <c:v>6917</c:v>
                </c:pt>
                <c:pt idx="213">
                  <c:v>6264</c:v>
                </c:pt>
                <c:pt idx="214">
                  <c:v>5722</c:v>
                </c:pt>
                <c:pt idx="215">
                  <c:v>5926</c:v>
                </c:pt>
                <c:pt idx="216">
                  <c:v>6494</c:v>
                </c:pt>
                <c:pt idx="217">
                  <c:v>6929</c:v>
                </c:pt>
                <c:pt idx="218">
                  <c:v>6762</c:v>
                </c:pt>
                <c:pt idx="219">
                  <c:v>7669</c:v>
                </c:pt>
                <c:pt idx="220">
                  <c:v>7806</c:v>
                </c:pt>
                <c:pt idx="221">
                  <c:v>6813</c:v>
                </c:pt>
                <c:pt idx="222">
                  <c:v>7247</c:v>
                </c:pt>
                <c:pt idx="223">
                  <c:v>7269</c:v>
                </c:pt>
                <c:pt idx="224">
                  <c:v>7719</c:v>
                </c:pt>
                <c:pt idx="225">
                  <c:v>7266</c:v>
                </c:pt>
                <c:pt idx="226">
                  <c:v>6988</c:v>
                </c:pt>
                <c:pt idx="227">
                  <c:v>6696</c:v>
                </c:pt>
                <c:pt idx="228">
                  <c:v>8696</c:v>
                </c:pt>
                <c:pt idx="229">
                  <c:v>8728</c:v>
                </c:pt>
                <c:pt idx="230">
                  <c:v>8430</c:v>
                </c:pt>
                <c:pt idx="231">
                  <c:v>7664</c:v>
                </c:pt>
                <c:pt idx="232">
                  <c:v>7405</c:v>
                </c:pt>
                <c:pt idx="233">
                  <c:v>7633</c:v>
                </c:pt>
                <c:pt idx="234">
                  <c:v>7481</c:v>
                </c:pt>
                <c:pt idx="235">
                  <c:v>7904</c:v>
                </c:pt>
                <c:pt idx="236">
                  <c:v>8267</c:v>
                </c:pt>
                <c:pt idx="237">
                  <c:v>8482</c:v>
                </c:pt>
                <c:pt idx="238">
                  <c:v>7858</c:v>
                </c:pt>
                <c:pt idx="239">
                  <c:v>9689</c:v>
                </c:pt>
                <c:pt idx="240">
                  <c:v>9707</c:v>
                </c:pt>
                <c:pt idx="241">
                  <c:v>9054</c:v>
                </c:pt>
                <c:pt idx="242">
                  <c:v>9156</c:v>
                </c:pt>
                <c:pt idx="243">
                  <c:v>8426</c:v>
                </c:pt>
                <c:pt idx="244">
                  <c:v>9182</c:v>
                </c:pt>
                <c:pt idx="245">
                  <c:v>8756</c:v>
                </c:pt>
                <c:pt idx="246">
                  <c:v>9535</c:v>
                </c:pt>
                <c:pt idx="247">
                  <c:v>8645</c:v>
                </c:pt>
                <c:pt idx="248">
                  <c:v>9744</c:v>
                </c:pt>
                <c:pt idx="249">
                  <c:v>8641</c:v>
                </c:pt>
                <c:pt idx="250">
                  <c:v>9425</c:v>
                </c:pt>
                <c:pt idx="251">
                  <c:v>9563</c:v>
                </c:pt>
                <c:pt idx="252">
                  <c:v>9974</c:v>
                </c:pt>
                <c:pt idx="253">
                  <c:v>9893</c:v>
                </c:pt>
                <c:pt idx="254">
                  <c:v>9751</c:v>
                </c:pt>
                <c:pt idx="255">
                  <c:v>9880</c:v>
                </c:pt>
                <c:pt idx="256">
                  <c:v>10782</c:v>
                </c:pt>
                <c:pt idx="257">
                  <c:v>10275</c:v>
                </c:pt>
                <c:pt idx="258">
                  <c:v>11209</c:v>
                </c:pt>
                <c:pt idx="259">
                  <c:v>10017</c:v>
                </c:pt>
                <c:pt idx="260">
                  <c:v>11029</c:v>
                </c:pt>
                <c:pt idx="261">
                  <c:v>11276</c:v>
                </c:pt>
                <c:pt idx="262">
                  <c:v>12488</c:v>
                </c:pt>
                <c:pt idx="263">
                  <c:v>10621</c:v>
                </c:pt>
                <c:pt idx="264">
                  <c:v>10609</c:v>
                </c:pt>
                <c:pt idx="265">
                  <c:v>10405</c:v>
                </c:pt>
                <c:pt idx="266">
                  <c:v>12113</c:v>
                </c:pt>
                <c:pt idx="267">
                  <c:v>10811</c:v>
                </c:pt>
                <c:pt idx="268">
                  <c:v>12198</c:v>
                </c:pt>
                <c:pt idx="269">
                  <c:v>11318</c:v>
                </c:pt>
                <c:pt idx="270">
                  <c:v>10763</c:v>
                </c:pt>
                <c:pt idx="271">
                  <c:v>12865</c:v>
                </c:pt>
                <c:pt idx="272">
                  <c:v>11439</c:v>
                </c:pt>
                <c:pt idx="273">
                  <c:v>11577</c:v>
                </c:pt>
                <c:pt idx="274">
                  <c:v>12120</c:v>
                </c:pt>
                <c:pt idx="275">
                  <c:v>12915</c:v>
                </c:pt>
                <c:pt idx="276">
                  <c:v>13765</c:v>
                </c:pt>
                <c:pt idx="277">
                  <c:v>13476</c:v>
                </c:pt>
                <c:pt idx="278">
                  <c:v>11515</c:v>
                </c:pt>
                <c:pt idx="279">
                  <c:v>13747</c:v>
                </c:pt>
                <c:pt idx="280">
                  <c:v>13864</c:v>
                </c:pt>
                <c:pt idx="281">
                  <c:v>12537</c:v>
                </c:pt>
                <c:pt idx="282">
                  <c:v>13594</c:v>
                </c:pt>
                <c:pt idx="283">
                  <c:v>12624</c:v>
                </c:pt>
                <c:pt idx="284">
                  <c:v>12763</c:v>
                </c:pt>
                <c:pt idx="285">
                  <c:v>14688</c:v>
                </c:pt>
                <c:pt idx="286">
                  <c:v>14935</c:v>
                </c:pt>
                <c:pt idx="287">
                  <c:v>14419</c:v>
                </c:pt>
                <c:pt idx="288">
                  <c:v>13956</c:v>
                </c:pt>
                <c:pt idx="289">
                  <c:v>12642</c:v>
                </c:pt>
                <c:pt idx="290">
                  <c:v>12700</c:v>
                </c:pt>
                <c:pt idx="291">
                  <c:v>13585</c:v>
                </c:pt>
                <c:pt idx="292">
                  <c:v>14234</c:v>
                </c:pt>
                <c:pt idx="293">
                  <c:v>14505</c:v>
                </c:pt>
                <c:pt idx="294">
                  <c:v>14678</c:v>
                </c:pt>
                <c:pt idx="295">
                  <c:v>15136</c:v>
                </c:pt>
                <c:pt idx="296">
                  <c:v>16512</c:v>
                </c:pt>
                <c:pt idx="297">
                  <c:v>16029</c:v>
                </c:pt>
                <c:pt idx="298">
                  <c:v>15204</c:v>
                </c:pt>
                <c:pt idx="299">
                  <c:v>14779</c:v>
                </c:pt>
                <c:pt idx="300">
                  <c:v>15147</c:v>
                </c:pt>
                <c:pt idx="301">
                  <c:v>14466</c:v>
                </c:pt>
                <c:pt idx="302">
                  <c:v>15361</c:v>
                </c:pt>
                <c:pt idx="303">
                  <c:v>16730</c:v>
                </c:pt>
                <c:pt idx="304">
                  <c:v>17649</c:v>
                </c:pt>
                <c:pt idx="305">
                  <c:v>15924</c:v>
                </c:pt>
                <c:pt idx="306">
                  <c:v>16028</c:v>
                </c:pt>
                <c:pt idx="307">
                  <c:v>16233</c:v>
                </c:pt>
                <c:pt idx="308">
                  <c:v>17414</c:v>
                </c:pt>
                <c:pt idx="309">
                  <c:v>16165</c:v>
                </c:pt>
                <c:pt idx="310">
                  <c:v>17565</c:v>
                </c:pt>
                <c:pt idx="311">
                  <c:v>15924</c:v>
                </c:pt>
                <c:pt idx="312">
                  <c:v>17123</c:v>
                </c:pt>
                <c:pt idx="313">
                  <c:v>17990</c:v>
                </c:pt>
                <c:pt idx="314">
                  <c:v>16371</c:v>
                </c:pt>
                <c:pt idx="315">
                  <c:v>18557</c:v>
                </c:pt>
                <c:pt idx="316">
                  <c:v>19923</c:v>
                </c:pt>
                <c:pt idx="317">
                  <c:v>20206</c:v>
                </c:pt>
                <c:pt idx="318">
                  <c:v>17914</c:v>
                </c:pt>
                <c:pt idx="319">
                  <c:v>16777</c:v>
                </c:pt>
                <c:pt idx="320">
                  <c:v>20177</c:v>
                </c:pt>
                <c:pt idx="321">
                  <c:v>20158</c:v>
                </c:pt>
                <c:pt idx="322">
                  <c:v>18992</c:v>
                </c:pt>
                <c:pt idx="323">
                  <c:v>19437</c:v>
                </c:pt>
                <c:pt idx="324">
                  <c:v>19539</c:v>
                </c:pt>
                <c:pt idx="325">
                  <c:v>19322</c:v>
                </c:pt>
                <c:pt idx="326">
                  <c:v>20536</c:v>
                </c:pt>
                <c:pt idx="327">
                  <c:v>20734</c:v>
                </c:pt>
                <c:pt idx="328">
                  <c:v>21570</c:v>
                </c:pt>
                <c:pt idx="329">
                  <c:v>19044</c:v>
                </c:pt>
                <c:pt idx="330">
                  <c:v>22133</c:v>
                </c:pt>
                <c:pt idx="331">
                  <c:v>18654</c:v>
                </c:pt>
                <c:pt idx="332">
                  <c:v>22074</c:v>
                </c:pt>
                <c:pt idx="333">
                  <c:v>19663</c:v>
                </c:pt>
                <c:pt idx="334">
                  <c:v>21737</c:v>
                </c:pt>
                <c:pt idx="335">
                  <c:v>21115</c:v>
                </c:pt>
                <c:pt idx="336">
                  <c:v>20502</c:v>
                </c:pt>
                <c:pt idx="337">
                  <c:v>23994</c:v>
                </c:pt>
                <c:pt idx="338">
                  <c:v>21957</c:v>
                </c:pt>
                <c:pt idx="339">
                  <c:v>21755</c:v>
                </c:pt>
                <c:pt idx="340">
                  <c:v>22643</c:v>
                </c:pt>
                <c:pt idx="341">
                  <c:v>23539</c:v>
                </c:pt>
                <c:pt idx="342">
                  <c:v>21118</c:v>
                </c:pt>
                <c:pt idx="343">
                  <c:v>20810</c:v>
                </c:pt>
                <c:pt idx="344">
                  <c:v>23061</c:v>
                </c:pt>
                <c:pt idx="345">
                  <c:v>24171</c:v>
                </c:pt>
                <c:pt idx="346">
                  <c:v>19934</c:v>
                </c:pt>
                <c:pt idx="347">
                  <c:v>21796</c:v>
                </c:pt>
                <c:pt idx="348">
                  <c:v>24287</c:v>
                </c:pt>
                <c:pt idx="349">
                  <c:v>23103</c:v>
                </c:pt>
                <c:pt idx="350">
                  <c:v>25927</c:v>
                </c:pt>
                <c:pt idx="351">
                  <c:v>23554</c:v>
                </c:pt>
                <c:pt idx="352">
                  <c:v>24891</c:v>
                </c:pt>
                <c:pt idx="353">
                  <c:v>22090</c:v>
                </c:pt>
                <c:pt idx="354">
                  <c:v>24213</c:v>
                </c:pt>
                <c:pt idx="355">
                  <c:v>25829</c:v>
                </c:pt>
                <c:pt idx="356">
                  <c:v>23915</c:v>
                </c:pt>
                <c:pt idx="357">
                  <c:v>24729</c:v>
                </c:pt>
                <c:pt idx="358">
                  <c:v>27405</c:v>
                </c:pt>
                <c:pt idx="359">
                  <c:v>25142</c:v>
                </c:pt>
                <c:pt idx="360">
                  <c:v>27196</c:v>
                </c:pt>
                <c:pt idx="361">
                  <c:v>26791</c:v>
                </c:pt>
                <c:pt idx="362">
                  <c:v>26767</c:v>
                </c:pt>
                <c:pt idx="363">
                  <c:v>24909</c:v>
                </c:pt>
                <c:pt idx="364">
                  <c:v>25616</c:v>
                </c:pt>
                <c:pt idx="365">
                  <c:v>28492</c:v>
                </c:pt>
                <c:pt idx="366">
                  <c:v>27684</c:v>
                </c:pt>
                <c:pt idx="367">
                  <c:v>28333</c:v>
                </c:pt>
                <c:pt idx="368">
                  <c:v>25058</c:v>
                </c:pt>
                <c:pt idx="369">
                  <c:v>29386</c:v>
                </c:pt>
                <c:pt idx="370">
                  <c:v>29696</c:v>
                </c:pt>
                <c:pt idx="371">
                  <c:v>30664</c:v>
                </c:pt>
                <c:pt idx="372">
                  <c:v>29163</c:v>
                </c:pt>
                <c:pt idx="373">
                  <c:v>28645</c:v>
                </c:pt>
                <c:pt idx="374">
                  <c:v>30602</c:v>
                </c:pt>
                <c:pt idx="375">
                  <c:v>29897</c:v>
                </c:pt>
                <c:pt idx="376">
                  <c:v>29637</c:v>
                </c:pt>
                <c:pt idx="377">
                  <c:v>29039</c:v>
                </c:pt>
                <c:pt idx="378">
                  <c:v>26049</c:v>
                </c:pt>
                <c:pt idx="379">
                  <c:v>26131</c:v>
                </c:pt>
                <c:pt idx="380">
                  <c:v>30971</c:v>
                </c:pt>
                <c:pt idx="381">
                  <c:v>28687</c:v>
                </c:pt>
                <c:pt idx="382">
                  <c:v>27907</c:v>
                </c:pt>
                <c:pt idx="383">
                  <c:v>29783</c:v>
                </c:pt>
                <c:pt idx="384">
                  <c:v>29395</c:v>
                </c:pt>
                <c:pt idx="385">
                  <c:v>31507</c:v>
                </c:pt>
                <c:pt idx="386">
                  <c:v>31370</c:v>
                </c:pt>
                <c:pt idx="387">
                  <c:v>29109</c:v>
                </c:pt>
                <c:pt idx="388">
                  <c:v>27650</c:v>
                </c:pt>
                <c:pt idx="389">
                  <c:v>32946</c:v>
                </c:pt>
                <c:pt idx="390">
                  <c:v>30872</c:v>
                </c:pt>
                <c:pt idx="391">
                  <c:v>32324</c:v>
                </c:pt>
                <c:pt idx="392">
                  <c:v>34527</c:v>
                </c:pt>
                <c:pt idx="393">
                  <c:v>34225</c:v>
                </c:pt>
                <c:pt idx="394">
                  <c:v>32308</c:v>
                </c:pt>
                <c:pt idx="395">
                  <c:v>31065</c:v>
                </c:pt>
                <c:pt idx="396">
                  <c:v>34054</c:v>
                </c:pt>
                <c:pt idx="397">
                  <c:v>32696</c:v>
                </c:pt>
                <c:pt idx="398">
                  <c:v>34265</c:v>
                </c:pt>
                <c:pt idx="399">
                  <c:v>35266</c:v>
                </c:pt>
                <c:pt idx="400">
                  <c:v>32995</c:v>
                </c:pt>
                <c:pt idx="401">
                  <c:v>30525</c:v>
                </c:pt>
                <c:pt idx="402">
                  <c:v>35507</c:v>
                </c:pt>
                <c:pt idx="403">
                  <c:v>37903</c:v>
                </c:pt>
                <c:pt idx="404">
                  <c:v>34912</c:v>
                </c:pt>
                <c:pt idx="405">
                  <c:v>37946</c:v>
                </c:pt>
                <c:pt idx="406">
                  <c:v>37772</c:v>
                </c:pt>
                <c:pt idx="407">
                  <c:v>33305</c:v>
                </c:pt>
                <c:pt idx="408">
                  <c:v>36128</c:v>
                </c:pt>
                <c:pt idx="409">
                  <c:v>32133</c:v>
                </c:pt>
                <c:pt idx="410">
                  <c:v>34441</c:v>
                </c:pt>
                <c:pt idx="411">
                  <c:v>38181</c:v>
                </c:pt>
                <c:pt idx="412">
                  <c:v>37491</c:v>
                </c:pt>
                <c:pt idx="413">
                  <c:v>35360</c:v>
                </c:pt>
                <c:pt idx="414">
                  <c:v>34350</c:v>
                </c:pt>
                <c:pt idx="415">
                  <c:v>36939</c:v>
                </c:pt>
                <c:pt idx="416">
                  <c:v>37630</c:v>
                </c:pt>
                <c:pt idx="417">
                  <c:v>40083</c:v>
                </c:pt>
                <c:pt idx="418">
                  <c:v>38473</c:v>
                </c:pt>
                <c:pt idx="419">
                  <c:v>39594</c:v>
                </c:pt>
                <c:pt idx="420">
                  <c:v>34226</c:v>
                </c:pt>
                <c:pt idx="421">
                  <c:v>39917</c:v>
                </c:pt>
                <c:pt idx="422">
                  <c:v>35309</c:v>
                </c:pt>
                <c:pt idx="423">
                  <c:v>39119</c:v>
                </c:pt>
                <c:pt idx="424">
                  <c:v>39104</c:v>
                </c:pt>
                <c:pt idx="425">
                  <c:v>39881</c:v>
                </c:pt>
                <c:pt idx="426">
                  <c:v>37995</c:v>
                </c:pt>
                <c:pt idx="427">
                  <c:v>37718</c:v>
                </c:pt>
                <c:pt idx="428">
                  <c:v>40759</c:v>
                </c:pt>
                <c:pt idx="429">
                  <c:v>39456</c:v>
                </c:pt>
                <c:pt idx="430">
                  <c:v>42299</c:v>
                </c:pt>
                <c:pt idx="431">
                  <c:v>39269</c:v>
                </c:pt>
                <c:pt idx="432">
                  <c:v>39539</c:v>
                </c:pt>
                <c:pt idx="433">
                  <c:v>37124</c:v>
                </c:pt>
                <c:pt idx="434">
                  <c:v>45134</c:v>
                </c:pt>
                <c:pt idx="435">
                  <c:v>47876</c:v>
                </c:pt>
                <c:pt idx="436">
                  <c:v>43853</c:v>
                </c:pt>
                <c:pt idx="437">
                  <c:v>41010</c:v>
                </c:pt>
                <c:pt idx="438">
                  <c:v>40680</c:v>
                </c:pt>
                <c:pt idx="439">
                  <c:v>45976</c:v>
                </c:pt>
                <c:pt idx="440">
                  <c:v>46065</c:v>
                </c:pt>
                <c:pt idx="441">
                  <c:v>46146</c:v>
                </c:pt>
                <c:pt idx="442">
                  <c:v>39697</c:v>
                </c:pt>
                <c:pt idx="443">
                  <c:v>41245</c:v>
                </c:pt>
                <c:pt idx="444">
                  <c:v>41530</c:v>
                </c:pt>
                <c:pt idx="445">
                  <c:v>43801</c:v>
                </c:pt>
                <c:pt idx="446">
                  <c:v>47630</c:v>
                </c:pt>
                <c:pt idx="447">
                  <c:v>48407</c:v>
                </c:pt>
                <c:pt idx="448">
                  <c:v>49310</c:v>
                </c:pt>
                <c:pt idx="449">
                  <c:v>47523</c:v>
                </c:pt>
                <c:pt idx="450">
                  <c:v>49093</c:v>
                </c:pt>
                <c:pt idx="451">
                  <c:v>44517</c:v>
                </c:pt>
                <c:pt idx="452">
                  <c:v>45834</c:v>
                </c:pt>
                <c:pt idx="453">
                  <c:v>49748</c:v>
                </c:pt>
                <c:pt idx="454">
                  <c:v>42736</c:v>
                </c:pt>
                <c:pt idx="455">
                  <c:v>50673</c:v>
                </c:pt>
                <c:pt idx="456">
                  <c:v>48136</c:v>
                </c:pt>
                <c:pt idx="457">
                  <c:v>50206</c:v>
                </c:pt>
                <c:pt idx="458">
                  <c:v>53674</c:v>
                </c:pt>
                <c:pt idx="459">
                  <c:v>53262</c:v>
                </c:pt>
                <c:pt idx="460">
                  <c:v>49004</c:v>
                </c:pt>
                <c:pt idx="461">
                  <c:v>52276</c:v>
                </c:pt>
                <c:pt idx="462">
                  <c:v>49380</c:v>
                </c:pt>
                <c:pt idx="463">
                  <c:v>47420</c:v>
                </c:pt>
                <c:pt idx="464">
                  <c:v>48606</c:v>
                </c:pt>
                <c:pt idx="465">
                  <c:v>53662</c:v>
                </c:pt>
                <c:pt idx="466">
                  <c:v>53975</c:v>
                </c:pt>
                <c:pt idx="467">
                  <c:v>48700</c:v>
                </c:pt>
                <c:pt idx="468">
                  <c:v>48825</c:v>
                </c:pt>
                <c:pt idx="469">
                  <c:v>55776</c:v>
                </c:pt>
                <c:pt idx="470">
                  <c:v>56502</c:v>
                </c:pt>
                <c:pt idx="471">
                  <c:v>56213</c:v>
                </c:pt>
                <c:pt idx="472">
                  <c:v>56211</c:v>
                </c:pt>
                <c:pt idx="473">
                  <c:v>56186</c:v>
                </c:pt>
                <c:pt idx="474">
                  <c:v>51813</c:v>
                </c:pt>
                <c:pt idx="475">
                  <c:v>52797</c:v>
                </c:pt>
                <c:pt idx="476">
                  <c:v>56738</c:v>
                </c:pt>
                <c:pt idx="477">
                  <c:v>53276</c:v>
                </c:pt>
                <c:pt idx="478">
                  <c:v>61688</c:v>
                </c:pt>
                <c:pt idx="479">
                  <c:v>56676</c:v>
                </c:pt>
                <c:pt idx="480">
                  <c:v>53896</c:v>
                </c:pt>
                <c:pt idx="481">
                  <c:v>61604</c:v>
                </c:pt>
                <c:pt idx="482">
                  <c:v>60665</c:v>
                </c:pt>
                <c:pt idx="483">
                  <c:v>52581</c:v>
                </c:pt>
                <c:pt idx="484">
                  <c:v>51096</c:v>
                </c:pt>
                <c:pt idx="485">
                  <c:v>52497</c:v>
                </c:pt>
                <c:pt idx="486">
                  <c:v>59779</c:v>
                </c:pt>
                <c:pt idx="487">
                  <c:v>51855</c:v>
                </c:pt>
                <c:pt idx="488">
                  <c:v>54577</c:v>
                </c:pt>
                <c:pt idx="489">
                  <c:v>62520</c:v>
                </c:pt>
                <c:pt idx="490">
                  <c:v>57714</c:v>
                </c:pt>
                <c:pt idx="491">
                  <c:v>57625</c:v>
                </c:pt>
                <c:pt idx="492">
                  <c:v>55843</c:v>
                </c:pt>
                <c:pt idx="493">
                  <c:v>61126</c:v>
                </c:pt>
                <c:pt idx="494">
                  <c:v>56296</c:v>
                </c:pt>
                <c:pt idx="495">
                  <c:v>65851</c:v>
                </c:pt>
                <c:pt idx="496">
                  <c:v>58215</c:v>
                </c:pt>
                <c:pt idx="497">
                  <c:v>65919</c:v>
                </c:pt>
                <c:pt idx="498">
                  <c:v>57033</c:v>
                </c:pt>
                <c:pt idx="499">
                  <c:v>60671</c:v>
                </c:pt>
                <c:pt idx="500">
                  <c:v>66556</c:v>
                </c:pt>
                <c:pt idx="501">
                  <c:v>66078</c:v>
                </c:pt>
                <c:pt idx="502">
                  <c:v>62613</c:v>
                </c:pt>
                <c:pt idx="503">
                  <c:v>68293</c:v>
                </c:pt>
                <c:pt idx="504">
                  <c:v>65252</c:v>
                </c:pt>
                <c:pt idx="505">
                  <c:v>64872</c:v>
                </c:pt>
                <c:pt idx="506">
                  <c:v>61494</c:v>
                </c:pt>
                <c:pt idx="507">
                  <c:v>63418</c:v>
                </c:pt>
                <c:pt idx="508">
                  <c:v>64851</c:v>
                </c:pt>
                <c:pt idx="509">
                  <c:v>61641</c:v>
                </c:pt>
                <c:pt idx="510">
                  <c:v>70253</c:v>
                </c:pt>
                <c:pt idx="511">
                  <c:v>66544</c:v>
                </c:pt>
                <c:pt idx="512">
                  <c:v>63835</c:v>
                </c:pt>
                <c:pt idx="513">
                  <c:v>66006</c:v>
                </c:pt>
                <c:pt idx="514">
                  <c:v>73047</c:v>
                </c:pt>
                <c:pt idx="515">
                  <c:v>73938</c:v>
                </c:pt>
                <c:pt idx="516">
                  <c:v>71491</c:v>
                </c:pt>
                <c:pt idx="517">
                  <c:v>67173</c:v>
                </c:pt>
                <c:pt idx="518">
                  <c:v>62889</c:v>
                </c:pt>
                <c:pt idx="519">
                  <c:v>63310</c:v>
                </c:pt>
                <c:pt idx="520">
                  <c:v>66719</c:v>
                </c:pt>
                <c:pt idx="521">
                  <c:v>68428</c:v>
                </c:pt>
                <c:pt idx="522">
                  <c:v>70752</c:v>
                </c:pt>
                <c:pt idx="523">
                  <c:v>71914</c:v>
                </c:pt>
                <c:pt idx="524">
                  <c:v>67859</c:v>
                </c:pt>
                <c:pt idx="525">
                  <c:v>69130</c:v>
                </c:pt>
                <c:pt idx="526">
                  <c:v>69210</c:v>
                </c:pt>
                <c:pt idx="527">
                  <c:v>66502</c:v>
                </c:pt>
                <c:pt idx="528">
                  <c:v>69625</c:v>
                </c:pt>
                <c:pt idx="529">
                  <c:v>77703</c:v>
                </c:pt>
                <c:pt idx="530">
                  <c:v>71467</c:v>
                </c:pt>
                <c:pt idx="531">
                  <c:v>74143</c:v>
                </c:pt>
                <c:pt idx="532">
                  <c:v>69722</c:v>
                </c:pt>
                <c:pt idx="533">
                  <c:v>70479</c:v>
                </c:pt>
                <c:pt idx="534">
                  <c:v>70951</c:v>
                </c:pt>
                <c:pt idx="535">
                  <c:v>72536</c:v>
                </c:pt>
                <c:pt idx="536">
                  <c:v>71509</c:v>
                </c:pt>
                <c:pt idx="537">
                  <c:v>76277</c:v>
                </c:pt>
                <c:pt idx="538">
                  <c:v>81600</c:v>
                </c:pt>
                <c:pt idx="539">
                  <c:v>80534</c:v>
                </c:pt>
                <c:pt idx="540">
                  <c:v>76628</c:v>
                </c:pt>
                <c:pt idx="541">
                  <c:v>74897</c:v>
                </c:pt>
                <c:pt idx="542">
                  <c:v>71637</c:v>
                </c:pt>
                <c:pt idx="543">
                  <c:v>80719</c:v>
                </c:pt>
                <c:pt idx="544">
                  <c:v>84988</c:v>
                </c:pt>
                <c:pt idx="545">
                  <c:v>74298</c:v>
                </c:pt>
                <c:pt idx="546">
                  <c:v>82035</c:v>
                </c:pt>
                <c:pt idx="547">
                  <c:v>85762</c:v>
                </c:pt>
                <c:pt idx="548">
                  <c:v>77354</c:v>
                </c:pt>
                <c:pt idx="549">
                  <c:v>84279</c:v>
                </c:pt>
                <c:pt idx="550">
                  <c:v>78142</c:v>
                </c:pt>
                <c:pt idx="551">
                  <c:v>86999</c:v>
                </c:pt>
                <c:pt idx="552">
                  <c:v>83402</c:v>
                </c:pt>
                <c:pt idx="553">
                  <c:v>78511</c:v>
                </c:pt>
                <c:pt idx="554">
                  <c:v>77910</c:v>
                </c:pt>
                <c:pt idx="555">
                  <c:v>86714</c:v>
                </c:pt>
                <c:pt idx="556">
                  <c:v>79971</c:v>
                </c:pt>
                <c:pt idx="557">
                  <c:v>80707</c:v>
                </c:pt>
                <c:pt idx="558">
                  <c:v>76491</c:v>
                </c:pt>
                <c:pt idx="559">
                  <c:v>87610</c:v>
                </c:pt>
                <c:pt idx="560">
                  <c:v>88019</c:v>
                </c:pt>
                <c:pt idx="561">
                  <c:v>86535</c:v>
                </c:pt>
                <c:pt idx="562">
                  <c:v>86680</c:v>
                </c:pt>
                <c:pt idx="563">
                  <c:v>87940</c:v>
                </c:pt>
                <c:pt idx="564">
                  <c:v>79965</c:v>
                </c:pt>
                <c:pt idx="565">
                  <c:v>81236</c:v>
                </c:pt>
                <c:pt idx="566">
                  <c:v>81692</c:v>
                </c:pt>
                <c:pt idx="567">
                  <c:v>83771</c:v>
                </c:pt>
                <c:pt idx="568">
                  <c:v>96510</c:v>
                </c:pt>
                <c:pt idx="569">
                  <c:v>88667</c:v>
                </c:pt>
                <c:pt idx="570">
                  <c:v>81161</c:v>
                </c:pt>
                <c:pt idx="571">
                  <c:v>83766</c:v>
                </c:pt>
                <c:pt idx="572">
                  <c:v>83087</c:v>
                </c:pt>
                <c:pt idx="573">
                  <c:v>86269</c:v>
                </c:pt>
                <c:pt idx="574">
                  <c:v>82988</c:v>
                </c:pt>
                <c:pt idx="575">
                  <c:v>95591</c:v>
                </c:pt>
                <c:pt idx="576">
                  <c:v>96291</c:v>
                </c:pt>
                <c:pt idx="577">
                  <c:v>89278</c:v>
                </c:pt>
                <c:pt idx="578">
                  <c:v>102053</c:v>
                </c:pt>
                <c:pt idx="579">
                  <c:v>87727</c:v>
                </c:pt>
                <c:pt idx="580">
                  <c:v>89760</c:v>
                </c:pt>
                <c:pt idx="581">
                  <c:v>91834</c:v>
                </c:pt>
                <c:pt idx="582">
                  <c:v>94895</c:v>
                </c:pt>
                <c:pt idx="583">
                  <c:v>86892</c:v>
                </c:pt>
                <c:pt idx="584">
                  <c:v>101770</c:v>
                </c:pt>
                <c:pt idx="585">
                  <c:v>87313</c:v>
                </c:pt>
                <c:pt idx="586">
                  <c:v>107080</c:v>
                </c:pt>
                <c:pt idx="587">
                  <c:v>91206</c:v>
                </c:pt>
                <c:pt idx="588">
                  <c:v>103467</c:v>
                </c:pt>
                <c:pt idx="589">
                  <c:v>97982</c:v>
                </c:pt>
                <c:pt idx="590">
                  <c:v>93580</c:v>
                </c:pt>
                <c:pt idx="591">
                  <c:v>105376</c:v>
                </c:pt>
                <c:pt idx="592">
                  <c:v>95773</c:v>
                </c:pt>
                <c:pt idx="593">
                  <c:v>91736</c:v>
                </c:pt>
                <c:pt idx="594">
                  <c:v>105730</c:v>
                </c:pt>
                <c:pt idx="595">
                  <c:v>104978</c:v>
                </c:pt>
                <c:pt idx="596">
                  <c:v>90579</c:v>
                </c:pt>
                <c:pt idx="597">
                  <c:v>111598</c:v>
                </c:pt>
                <c:pt idx="598">
                  <c:v>110616</c:v>
                </c:pt>
                <c:pt idx="599">
                  <c:v>94295</c:v>
                </c:pt>
                <c:pt idx="600">
                  <c:v>105066</c:v>
                </c:pt>
                <c:pt idx="601">
                  <c:v>105019</c:v>
                </c:pt>
                <c:pt idx="602">
                  <c:v>97562</c:v>
                </c:pt>
                <c:pt idx="603">
                  <c:v>107201</c:v>
                </c:pt>
                <c:pt idx="604">
                  <c:v>98220</c:v>
                </c:pt>
                <c:pt idx="605">
                  <c:v>98392</c:v>
                </c:pt>
                <c:pt idx="606">
                  <c:v>99052</c:v>
                </c:pt>
                <c:pt idx="607">
                  <c:v>98649</c:v>
                </c:pt>
                <c:pt idx="608">
                  <c:v>115796</c:v>
                </c:pt>
                <c:pt idx="609">
                  <c:v>118574</c:v>
                </c:pt>
                <c:pt idx="610">
                  <c:v>119077</c:v>
                </c:pt>
                <c:pt idx="611">
                  <c:v>114893</c:v>
                </c:pt>
                <c:pt idx="612">
                  <c:v>113381</c:v>
                </c:pt>
                <c:pt idx="613">
                  <c:v>118574</c:v>
                </c:pt>
                <c:pt idx="614">
                  <c:v>114101</c:v>
                </c:pt>
                <c:pt idx="615">
                  <c:v>114917</c:v>
                </c:pt>
                <c:pt idx="616">
                  <c:v>112005</c:v>
                </c:pt>
                <c:pt idx="617">
                  <c:v>100212</c:v>
                </c:pt>
                <c:pt idx="618">
                  <c:v>110084</c:v>
                </c:pt>
                <c:pt idx="619">
                  <c:v>120019</c:v>
                </c:pt>
                <c:pt idx="620">
                  <c:v>115915</c:v>
                </c:pt>
                <c:pt idx="621">
                  <c:v>119594</c:v>
                </c:pt>
                <c:pt idx="622">
                  <c:v>120898</c:v>
                </c:pt>
                <c:pt idx="623">
                  <c:v>124583</c:v>
                </c:pt>
                <c:pt idx="624">
                  <c:v>122566</c:v>
                </c:pt>
                <c:pt idx="625">
                  <c:v>111680</c:v>
                </c:pt>
                <c:pt idx="626">
                  <c:v>116985</c:v>
                </c:pt>
                <c:pt idx="627">
                  <c:v>111546</c:v>
                </c:pt>
                <c:pt idx="628">
                  <c:v>112093</c:v>
                </c:pt>
                <c:pt idx="629">
                  <c:v>125520</c:v>
                </c:pt>
                <c:pt idx="630">
                  <c:v>110439</c:v>
                </c:pt>
                <c:pt idx="631">
                  <c:v>112819</c:v>
                </c:pt>
                <c:pt idx="632">
                  <c:v>127371</c:v>
                </c:pt>
                <c:pt idx="633">
                  <c:v>111538</c:v>
                </c:pt>
                <c:pt idx="634">
                  <c:v>122597</c:v>
                </c:pt>
                <c:pt idx="635">
                  <c:v>127355</c:v>
                </c:pt>
                <c:pt idx="636">
                  <c:v>119166</c:v>
                </c:pt>
                <c:pt idx="637">
                  <c:v>109467</c:v>
                </c:pt>
                <c:pt idx="638">
                  <c:v>127468</c:v>
                </c:pt>
                <c:pt idx="639">
                  <c:v>122036</c:v>
                </c:pt>
                <c:pt idx="640">
                  <c:v>119591</c:v>
                </c:pt>
                <c:pt idx="641">
                  <c:v>119701</c:v>
                </c:pt>
                <c:pt idx="642">
                  <c:v>135073</c:v>
                </c:pt>
                <c:pt idx="643">
                  <c:v>124126</c:v>
                </c:pt>
                <c:pt idx="644">
                  <c:v>122425</c:v>
                </c:pt>
                <c:pt idx="645">
                  <c:v>120309</c:v>
                </c:pt>
                <c:pt idx="646">
                  <c:v>135342</c:v>
                </c:pt>
                <c:pt idx="647">
                  <c:v>133699</c:v>
                </c:pt>
                <c:pt idx="648">
                  <c:v>116753</c:v>
                </c:pt>
                <c:pt idx="649">
                  <c:v>117048</c:v>
                </c:pt>
                <c:pt idx="650">
                  <c:v>121348</c:v>
                </c:pt>
                <c:pt idx="651">
                  <c:v>115137</c:v>
                </c:pt>
                <c:pt idx="652">
                  <c:v>129326</c:v>
                </c:pt>
                <c:pt idx="653">
                  <c:v>141414</c:v>
                </c:pt>
                <c:pt idx="654">
                  <c:v>139207</c:v>
                </c:pt>
                <c:pt idx="655">
                  <c:v>139890</c:v>
                </c:pt>
                <c:pt idx="656">
                  <c:v>120428</c:v>
                </c:pt>
                <c:pt idx="657">
                  <c:v>140521</c:v>
                </c:pt>
                <c:pt idx="658">
                  <c:v>140863</c:v>
                </c:pt>
                <c:pt idx="659">
                  <c:v>125058</c:v>
                </c:pt>
                <c:pt idx="660">
                  <c:v>124433</c:v>
                </c:pt>
                <c:pt idx="661">
                  <c:v>142340</c:v>
                </c:pt>
                <c:pt idx="662">
                  <c:v>120064</c:v>
                </c:pt>
                <c:pt idx="663">
                  <c:v>149347</c:v>
                </c:pt>
                <c:pt idx="664">
                  <c:v>130610</c:v>
                </c:pt>
                <c:pt idx="665">
                  <c:v>139252</c:v>
                </c:pt>
                <c:pt idx="666">
                  <c:v>139978</c:v>
                </c:pt>
                <c:pt idx="667">
                  <c:v>138500</c:v>
                </c:pt>
                <c:pt idx="668">
                  <c:v>140598</c:v>
                </c:pt>
                <c:pt idx="669">
                  <c:v>145684</c:v>
                </c:pt>
                <c:pt idx="670">
                  <c:v>141367</c:v>
                </c:pt>
                <c:pt idx="671">
                  <c:v>143994</c:v>
                </c:pt>
                <c:pt idx="672">
                  <c:v>136679</c:v>
                </c:pt>
                <c:pt idx="673">
                  <c:v>135136</c:v>
                </c:pt>
                <c:pt idx="674">
                  <c:v>150241</c:v>
                </c:pt>
                <c:pt idx="675">
                  <c:v>142451</c:v>
                </c:pt>
                <c:pt idx="676">
                  <c:v>138350</c:v>
                </c:pt>
                <c:pt idx="677">
                  <c:v>143757</c:v>
                </c:pt>
                <c:pt idx="678">
                  <c:v>159891</c:v>
                </c:pt>
                <c:pt idx="679">
                  <c:v>160499</c:v>
                </c:pt>
                <c:pt idx="680">
                  <c:v>139314</c:v>
                </c:pt>
                <c:pt idx="681">
                  <c:v>147040</c:v>
                </c:pt>
                <c:pt idx="682">
                  <c:v>140285</c:v>
                </c:pt>
                <c:pt idx="683">
                  <c:v>136475</c:v>
                </c:pt>
                <c:pt idx="684">
                  <c:v>144283</c:v>
                </c:pt>
                <c:pt idx="685">
                  <c:v>162220</c:v>
                </c:pt>
                <c:pt idx="686">
                  <c:v>148128</c:v>
                </c:pt>
                <c:pt idx="687">
                  <c:v>140162</c:v>
                </c:pt>
                <c:pt idx="688">
                  <c:v>139518</c:v>
                </c:pt>
                <c:pt idx="689">
                  <c:v>152584</c:v>
                </c:pt>
                <c:pt idx="690">
                  <c:v>158220</c:v>
                </c:pt>
                <c:pt idx="691">
                  <c:v>155207</c:v>
                </c:pt>
                <c:pt idx="692">
                  <c:v>143725</c:v>
                </c:pt>
                <c:pt idx="693">
                  <c:v>155260</c:v>
                </c:pt>
                <c:pt idx="694">
                  <c:v>152822</c:v>
                </c:pt>
                <c:pt idx="695">
                  <c:v>156196</c:v>
                </c:pt>
                <c:pt idx="696">
                  <c:v>144190</c:v>
                </c:pt>
                <c:pt idx="697">
                  <c:v>149058</c:v>
                </c:pt>
                <c:pt idx="698">
                  <c:v>156367</c:v>
                </c:pt>
                <c:pt idx="699">
                  <c:v>146228</c:v>
                </c:pt>
                <c:pt idx="700">
                  <c:v>145507</c:v>
                </c:pt>
                <c:pt idx="701">
                  <c:v>147687</c:v>
                </c:pt>
                <c:pt idx="702">
                  <c:v>161313</c:v>
                </c:pt>
                <c:pt idx="703">
                  <c:v>161721</c:v>
                </c:pt>
                <c:pt idx="704">
                  <c:v>150337</c:v>
                </c:pt>
                <c:pt idx="705">
                  <c:v>145800</c:v>
                </c:pt>
                <c:pt idx="706">
                  <c:v>174289</c:v>
                </c:pt>
                <c:pt idx="707">
                  <c:v>166325</c:v>
                </c:pt>
                <c:pt idx="708">
                  <c:v>155141</c:v>
                </c:pt>
                <c:pt idx="709">
                  <c:v>176007</c:v>
                </c:pt>
                <c:pt idx="710">
                  <c:v>179404</c:v>
                </c:pt>
                <c:pt idx="711">
                  <c:v>167978</c:v>
                </c:pt>
                <c:pt idx="712">
                  <c:v>178804</c:v>
                </c:pt>
                <c:pt idx="713">
                  <c:v>174467</c:v>
                </c:pt>
                <c:pt idx="714">
                  <c:v>182822</c:v>
                </c:pt>
                <c:pt idx="715">
                  <c:v>169805</c:v>
                </c:pt>
                <c:pt idx="716">
                  <c:v>165941</c:v>
                </c:pt>
                <c:pt idx="717">
                  <c:v>187076</c:v>
                </c:pt>
                <c:pt idx="718">
                  <c:v>181923</c:v>
                </c:pt>
                <c:pt idx="719">
                  <c:v>158702</c:v>
                </c:pt>
                <c:pt idx="720">
                  <c:v>183574</c:v>
                </c:pt>
                <c:pt idx="721">
                  <c:v>159307</c:v>
                </c:pt>
                <c:pt idx="722">
                  <c:v>171937</c:v>
                </c:pt>
                <c:pt idx="723">
                  <c:v>171215</c:v>
                </c:pt>
                <c:pt idx="724">
                  <c:v>168415</c:v>
                </c:pt>
                <c:pt idx="725">
                  <c:v>178918</c:v>
                </c:pt>
                <c:pt idx="726">
                  <c:v>175555</c:v>
                </c:pt>
                <c:pt idx="727">
                  <c:v>181954</c:v>
                </c:pt>
                <c:pt idx="728">
                  <c:v>170119</c:v>
                </c:pt>
                <c:pt idx="729">
                  <c:v>167690</c:v>
                </c:pt>
                <c:pt idx="730">
                  <c:v>193575</c:v>
                </c:pt>
                <c:pt idx="731">
                  <c:v>168304</c:v>
                </c:pt>
                <c:pt idx="732">
                  <c:v>165128</c:v>
                </c:pt>
                <c:pt idx="733">
                  <c:v>183150</c:v>
                </c:pt>
                <c:pt idx="734">
                  <c:v>184931</c:v>
                </c:pt>
                <c:pt idx="735">
                  <c:v>198470</c:v>
                </c:pt>
                <c:pt idx="736">
                  <c:v>181831</c:v>
                </c:pt>
                <c:pt idx="737">
                  <c:v>190197</c:v>
                </c:pt>
                <c:pt idx="738">
                  <c:v>177300</c:v>
                </c:pt>
                <c:pt idx="739">
                  <c:v>174553</c:v>
                </c:pt>
                <c:pt idx="740">
                  <c:v>194272</c:v>
                </c:pt>
                <c:pt idx="741">
                  <c:v>190768</c:v>
                </c:pt>
                <c:pt idx="742">
                  <c:v>184560</c:v>
                </c:pt>
                <c:pt idx="743">
                  <c:v>181401</c:v>
                </c:pt>
                <c:pt idx="744">
                  <c:v>176951</c:v>
                </c:pt>
                <c:pt idx="745">
                  <c:v>171153</c:v>
                </c:pt>
                <c:pt idx="746">
                  <c:v>176572</c:v>
                </c:pt>
                <c:pt idx="747">
                  <c:v>173948</c:v>
                </c:pt>
                <c:pt idx="748">
                  <c:v>192730</c:v>
                </c:pt>
                <c:pt idx="749">
                  <c:v>201260</c:v>
                </c:pt>
                <c:pt idx="750">
                  <c:v>202874</c:v>
                </c:pt>
                <c:pt idx="751">
                  <c:v>198936</c:v>
                </c:pt>
                <c:pt idx="752">
                  <c:v>181196</c:v>
                </c:pt>
                <c:pt idx="753">
                  <c:v>178111</c:v>
                </c:pt>
                <c:pt idx="754">
                  <c:v>189321</c:v>
                </c:pt>
                <c:pt idx="755">
                  <c:v>213473</c:v>
                </c:pt>
                <c:pt idx="756">
                  <c:v>210688</c:v>
                </c:pt>
                <c:pt idx="757">
                  <c:v>190819</c:v>
                </c:pt>
                <c:pt idx="758">
                  <c:v>213433</c:v>
                </c:pt>
                <c:pt idx="759">
                  <c:v>207505</c:v>
                </c:pt>
                <c:pt idx="760">
                  <c:v>222043</c:v>
                </c:pt>
                <c:pt idx="761">
                  <c:v>219959</c:v>
                </c:pt>
                <c:pt idx="762">
                  <c:v>185066</c:v>
                </c:pt>
                <c:pt idx="763">
                  <c:v>217826</c:v>
                </c:pt>
                <c:pt idx="764">
                  <c:v>197581</c:v>
                </c:pt>
                <c:pt idx="765">
                  <c:v>224644</c:v>
                </c:pt>
                <c:pt idx="766">
                  <c:v>190768</c:v>
                </c:pt>
                <c:pt idx="767">
                  <c:v>188596</c:v>
                </c:pt>
                <c:pt idx="768">
                  <c:v>214058</c:v>
                </c:pt>
                <c:pt idx="769">
                  <c:v>221385</c:v>
                </c:pt>
                <c:pt idx="770">
                  <c:v>192351</c:v>
                </c:pt>
                <c:pt idx="771">
                  <c:v>213770</c:v>
                </c:pt>
                <c:pt idx="772">
                  <c:v>226879</c:v>
                </c:pt>
                <c:pt idx="773">
                  <c:v>213236</c:v>
                </c:pt>
                <c:pt idx="774">
                  <c:v>208710</c:v>
                </c:pt>
                <c:pt idx="775">
                  <c:v>200398</c:v>
                </c:pt>
                <c:pt idx="776">
                  <c:v>219381</c:v>
                </c:pt>
                <c:pt idx="777">
                  <c:v>204709</c:v>
                </c:pt>
                <c:pt idx="778">
                  <c:v>224705</c:v>
                </c:pt>
                <c:pt idx="779">
                  <c:v>209818</c:v>
                </c:pt>
                <c:pt idx="780">
                  <c:v>217902</c:v>
                </c:pt>
                <c:pt idx="781">
                  <c:v>205392</c:v>
                </c:pt>
                <c:pt idx="782">
                  <c:v>221130</c:v>
                </c:pt>
                <c:pt idx="783">
                  <c:v>226612</c:v>
                </c:pt>
                <c:pt idx="784">
                  <c:v>223582</c:v>
                </c:pt>
                <c:pt idx="785">
                  <c:v>222588</c:v>
                </c:pt>
                <c:pt idx="786">
                  <c:v>230946</c:v>
                </c:pt>
                <c:pt idx="787">
                  <c:v>219220</c:v>
                </c:pt>
                <c:pt idx="788">
                  <c:v>233268</c:v>
                </c:pt>
                <c:pt idx="789">
                  <c:v>236979</c:v>
                </c:pt>
                <c:pt idx="790">
                  <c:v>238359</c:v>
                </c:pt>
                <c:pt idx="791">
                  <c:v>233115</c:v>
                </c:pt>
                <c:pt idx="792">
                  <c:v>201314</c:v>
                </c:pt>
                <c:pt idx="793">
                  <c:v>226531</c:v>
                </c:pt>
                <c:pt idx="794">
                  <c:v>248926</c:v>
                </c:pt>
                <c:pt idx="795">
                  <c:v>229071</c:v>
                </c:pt>
                <c:pt idx="796">
                  <c:v>241720</c:v>
                </c:pt>
                <c:pt idx="797">
                  <c:v>210075</c:v>
                </c:pt>
                <c:pt idx="798">
                  <c:v>229619</c:v>
                </c:pt>
                <c:pt idx="799">
                  <c:v>213009</c:v>
                </c:pt>
                <c:pt idx="800">
                  <c:v>249015</c:v>
                </c:pt>
                <c:pt idx="801">
                  <c:v>221465</c:v>
                </c:pt>
                <c:pt idx="802">
                  <c:v>246458</c:v>
                </c:pt>
                <c:pt idx="803">
                  <c:v>217229</c:v>
                </c:pt>
                <c:pt idx="804">
                  <c:v>227556</c:v>
                </c:pt>
                <c:pt idx="805">
                  <c:v>227282</c:v>
                </c:pt>
                <c:pt idx="806">
                  <c:v>257525</c:v>
                </c:pt>
                <c:pt idx="807">
                  <c:v>261447</c:v>
                </c:pt>
                <c:pt idx="808">
                  <c:v>234992</c:v>
                </c:pt>
                <c:pt idx="809">
                  <c:v>228316</c:v>
                </c:pt>
                <c:pt idx="810">
                  <c:v>240443</c:v>
                </c:pt>
                <c:pt idx="811">
                  <c:v>226808</c:v>
                </c:pt>
                <c:pt idx="812">
                  <c:v>254262</c:v>
                </c:pt>
                <c:pt idx="813">
                  <c:v>239703</c:v>
                </c:pt>
                <c:pt idx="814">
                  <c:v>227966</c:v>
                </c:pt>
                <c:pt idx="815">
                  <c:v>265735</c:v>
                </c:pt>
                <c:pt idx="816">
                  <c:v>271149</c:v>
                </c:pt>
                <c:pt idx="817">
                  <c:v>260677</c:v>
                </c:pt>
                <c:pt idx="818">
                  <c:v>240407</c:v>
                </c:pt>
                <c:pt idx="819">
                  <c:v>237640</c:v>
                </c:pt>
                <c:pt idx="820">
                  <c:v>256958</c:v>
                </c:pt>
                <c:pt idx="821">
                  <c:v>239719</c:v>
                </c:pt>
                <c:pt idx="822">
                  <c:v>267376</c:v>
                </c:pt>
                <c:pt idx="823">
                  <c:v>251678</c:v>
                </c:pt>
                <c:pt idx="824">
                  <c:v>239254</c:v>
                </c:pt>
                <c:pt idx="825">
                  <c:v>228549</c:v>
                </c:pt>
                <c:pt idx="826">
                  <c:v>269706</c:v>
                </c:pt>
                <c:pt idx="827">
                  <c:v>276868</c:v>
                </c:pt>
                <c:pt idx="828">
                  <c:v>240412</c:v>
                </c:pt>
                <c:pt idx="829">
                  <c:v>256187</c:v>
                </c:pt>
                <c:pt idx="830">
                  <c:v>282953</c:v>
                </c:pt>
                <c:pt idx="831">
                  <c:v>254779</c:v>
                </c:pt>
                <c:pt idx="832">
                  <c:v>260855</c:v>
                </c:pt>
                <c:pt idx="833">
                  <c:v>239898</c:v>
                </c:pt>
                <c:pt idx="834">
                  <c:v>261753</c:v>
                </c:pt>
                <c:pt idx="835">
                  <c:v>252605</c:v>
                </c:pt>
                <c:pt idx="836">
                  <c:v>275144</c:v>
                </c:pt>
                <c:pt idx="837">
                  <c:v>282594</c:v>
                </c:pt>
                <c:pt idx="838">
                  <c:v>263428</c:v>
                </c:pt>
                <c:pt idx="839">
                  <c:v>261801</c:v>
                </c:pt>
                <c:pt idx="840">
                  <c:v>253594</c:v>
                </c:pt>
                <c:pt idx="841">
                  <c:v>267981</c:v>
                </c:pt>
                <c:pt idx="842">
                  <c:v>290989</c:v>
                </c:pt>
                <c:pt idx="843">
                  <c:v>249900</c:v>
                </c:pt>
                <c:pt idx="844">
                  <c:v>259933</c:v>
                </c:pt>
                <c:pt idx="845">
                  <c:v>279458</c:v>
                </c:pt>
                <c:pt idx="846">
                  <c:v>276272</c:v>
                </c:pt>
                <c:pt idx="847">
                  <c:v>256401</c:v>
                </c:pt>
                <c:pt idx="848">
                  <c:v>270680</c:v>
                </c:pt>
                <c:pt idx="849">
                  <c:v>286550</c:v>
                </c:pt>
                <c:pt idx="850">
                  <c:v>254482</c:v>
                </c:pt>
                <c:pt idx="851">
                  <c:v>259398</c:v>
                </c:pt>
                <c:pt idx="852">
                  <c:v>268632</c:v>
                </c:pt>
                <c:pt idx="853">
                  <c:v>293142</c:v>
                </c:pt>
                <c:pt idx="854">
                  <c:v>275831</c:v>
                </c:pt>
                <c:pt idx="855">
                  <c:v>271204</c:v>
                </c:pt>
                <c:pt idx="856">
                  <c:v>268851</c:v>
                </c:pt>
                <c:pt idx="857">
                  <c:v>302114</c:v>
                </c:pt>
                <c:pt idx="858">
                  <c:v>305275</c:v>
                </c:pt>
                <c:pt idx="859">
                  <c:v>270263</c:v>
                </c:pt>
                <c:pt idx="860">
                  <c:v>269725</c:v>
                </c:pt>
                <c:pt idx="861">
                  <c:v>317299</c:v>
                </c:pt>
                <c:pt idx="862">
                  <c:v>277607</c:v>
                </c:pt>
                <c:pt idx="863">
                  <c:v>268668</c:v>
                </c:pt>
                <c:pt idx="864">
                  <c:v>268817</c:v>
                </c:pt>
                <c:pt idx="865">
                  <c:v>302890</c:v>
                </c:pt>
                <c:pt idx="866">
                  <c:v>288422</c:v>
                </c:pt>
                <c:pt idx="867">
                  <c:v>265677</c:v>
                </c:pt>
                <c:pt idx="868">
                  <c:v>307070</c:v>
                </c:pt>
                <c:pt idx="869">
                  <c:v>285248</c:v>
                </c:pt>
                <c:pt idx="870">
                  <c:v>310365</c:v>
                </c:pt>
                <c:pt idx="871">
                  <c:v>303154</c:v>
                </c:pt>
                <c:pt idx="872">
                  <c:v>302385</c:v>
                </c:pt>
                <c:pt idx="873">
                  <c:v>289715</c:v>
                </c:pt>
                <c:pt idx="874">
                  <c:v>273881</c:v>
                </c:pt>
                <c:pt idx="875">
                  <c:v>316093</c:v>
                </c:pt>
                <c:pt idx="876">
                  <c:v>318673</c:v>
                </c:pt>
                <c:pt idx="877">
                  <c:v>299923</c:v>
                </c:pt>
                <c:pt idx="878">
                  <c:v>278618</c:v>
                </c:pt>
                <c:pt idx="879">
                  <c:v>325602</c:v>
                </c:pt>
                <c:pt idx="880">
                  <c:v>310888</c:v>
                </c:pt>
                <c:pt idx="881">
                  <c:v>288693</c:v>
                </c:pt>
                <c:pt idx="882">
                  <c:v>290040</c:v>
                </c:pt>
                <c:pt idx="883">
                  <c:v>309859</c:v>
                </c:pt>
                <c:pt idx="884">
                  <c:v>298551</c:v>
                </c:pt>
                <c:pt idx="885">
                  <c:v>326032</c:v>
                </c:pt>
                <c:pt idx="886">
                  <c:v>323326</c:v>
                </c:pt>
                <c:pt idx="887">
                  <c:v>285341</c:v>
                </c:pt>
                <c:pt idx="888">
                  <c:v>304738</c:v>
                </c:pt>
                <c:pt idx="889">
                  <c:v>303472</c:v>
                </c:pt>
                <c:pt idx="890">
                  <c:v>303452</c:v>
                </c:pt>
                <c:pt idx="891">
                  <c:v>299063</c:v>
                </c:pt>
                <c:pt idx="892">
                  <c:v>349823</c:v>
                </c:pt>
                <c:pt idx="893">
                  <c:v>316059</c:v>
                </c:pt>
                <c:pt idx="894">
                  <c:v>290840</c:v>
                </c:pt>
                <c:pt idx="895">
                  <c:v>310681</c:v>
                </c:pt>
                <c:pt idx="896">
                  <c:v>331786</c:v>
                </c:pt>
                <c:pt idx="897">
                  <c:v>344488</c:v>
                </c:pt>
                <c:pt idx="898">
                  <c:v>339192</c:v>
                </c:pt>
                <c:pt idx="899">
                  <c:v>302275</c:v>
                </c:pt>
                <c:pt idx="900">
                  <c:v>348645</c:v>
                </c:pt>
                <c:pt idx="901">
                  <c:v>320147</c:v>
                </c:pt>
                <c:pt idx="902">
                  <c:v>351971</c:v>
                </c:pt>
                <c:pt idx="903">
                  <c:v>342458</c:v>
                </c:pt>
                <c:pt idx="904">
                  <c:v>361091</c:v>
                </c:pt>
                <c:pt idx="905">
                  <c:v>346037</c:v>
                </c:pt>
                <c:pt idx="906">
                  <c:v>349372</c:v>
                </c:pt>
                <c:pt idx="907">
                  <c:v>335378</c:v>
                </c:pt>
                <c:pt idx="908">
                  <c:v>363189</c:v>
                </c:pt>
                <c:pt idx="909">
                  <c:v>334393</c:v>
                </c:pt>
                <c:pt idx="910">
                  <c:v>365600</c:v>
                </c:pt>
                <c:pt idx="911">
                  <c:v>334417</c:v>
                </c:pt>
                <c:pt idx="912">
                  <c:v>365667</c:v>
                </c:pt>
                <c:pt idx="913">
                  <c:v>329605</c:v>
                </c:pt>
                <c:pt idx="914">
                  <c:v>325272</c:v>
                </c:pt>
                <c:pt idx="915">
                  <c:v>372482</c:v>
                </c:pt>
                <c:pt idx="916">
                  <c:v>315267</c:v>
                </c:pt>
                <c:pt idx="917">
                  <c:v>350763</c:v>
                </c:pt>
                <c:pt idx="918">
                  <c:v>377202</c:v>
                </c:pt>
                <c:pt idx="919">
                  <c:v>357174</c:v>
                </c:pt>
                <c:pt idx="920">
                  <c:v>348047</c:v>
                </c:pt>
                <c:pt idx="921">
                  <c:v>310755</c:v>
                </c:pt>
                <c:pt idx="922">
                  <c:v>325668</c:v>
                </c:pt>
                <c:pt idx="923">
                  <c:v>367009</c:v>
                </c:pt>
                <c:pt idx="924">
                  <c:v>331299</c:v>
                </c:pt>
                <c:pt idx="925">
                  <c:v>362109</c:v>
                </c:pt>
                <c:pt idx="926">
                  <c:v>351962</c:v>
                </c:pt>
                <c:pt idx="927">
                  <c:v>336054</c:v>
                </c:pt>
                <c:pt idx="928">
                  <c:v>333213</c:v>
                </c:pt>
                <c:pt idx="929">
                  <c:v>335750</c:v>
                </c:pt>
                <c:pt idx="930">
                  <c:v>352488</c:v>
                </c:pt>
                <c:pt idx="931">
                  <c:v>365640</c:v>
                </c:pt>
                <c:pt idx="932">
                  <c:v>344660</c:v>
                </c:pt>
                <c:pt idx="933">
                  <c:v>321169</c:v>
                </c:pt>
                <c:pt idx="934">
                  <c:v>377958</c:v>
                </c:pt>
                <c:pt idx="935">
                  <c:v>338800</c:v>
                </c:pt>
                <c:pt idx="936">
                  <c:v>354665</c:v>
                </c:pt>
                <c:pt idx="937">
                  <c:v>371124</c:v>
                </c:pt>
                <c:pt idx="938">
                  <c:v>391776</c:v>
                </c:pt>
                <c:pt idx="939">
                  <c:v>366870</c:v>
                </c:pt>
                <c:pt idx="940">
                  <c:v>340601</c:v>
                </c:pt>
                <c:pt idx="941">
                  <c:v>377925</c:v>
                </c:pt>
                <c:pt idx="942">
                  <c:v>384787</c:v>
                </c:pt>
                <c:pt idx="943">
                  <c:v>399301</c:v>
                </c:pt>
                <c:pt idx="944">
                  <c:v>364037</c:v>
                </c:pt>
                <c:pt idx="945">
                  <c:v>370857</c:v>
                </c:pt>
                <c:pt idx="946">
                  <c:v>391822</c:v>
                </c:pt>
                <c:pt idx="947">
                  <c:v>386141</c:v>
                </c:pt>
                <c:pt idx="948">
                  <c:v>373678</c:v>
                </c:pt>
                <c:pt idx="949">
                  <c:v>368271</c:v>
                </c:pt>
                <c:pt idx="950">
                  <c:v>359707</c:v>
                </c:pt>
                <c:pt idx="951">
                  <c:v>382629</c:v>
                </c:pt>
                <c:pt idx="952">
                  <c:v>370149</c:v>
                </c:pt>
                <c:pt idx="953">
                  <c:v>389801</c:v>
                </c:pt>
                <c:pt idx="954">
                  <c:v>373003</c:v>
                </c:pt>
                <c:pt idx="955">
                  <c:v>371064</c:v>
                </c:pt>
                <c:pt idx="956">
                  <c:v>388442</c:v>
                </c:pt>
                <c:pt idx="957">
                  <c:v>415362</c:v>
                </c:pt>
                <c:pt idx="958">
                  <c:v>392133</c:v>
                </c:pt>
                <c:pt idx="959">
                  <c:v>397427</c:v>
                </c:pt>
                <c:pt idx="960">
                  <c:v>372070</c:v>
                </c:pt>
                <c:pt idx="961">
                  <c:v>415119</c:v>
                </c:pt>
                <c:pt idx="962">
                  <c:v>406650</c:v>
                </c:pt>
                <c:pt idx="963">
                  <c:v>376960</c:v>
                </c:pt>
                <c:pt idx="964">
                  <c:v>360470</c:v>
                </c:pt>
                <c:pt idx="965">
                  <c:v>407132</c:v>
                </c:pt>
                <c:pt idx="966">
                  <c:v>381360</c:v>
                </c:pt>
                <c:pt idx="967">
                  <c:v>397368</c:v>
                </c:pt>
                <c:pt idx="968">
                  <c:v>421929</c:v>
                </c:pt>
                <c:pt idx="969">
                  <c:v>427288</c:v>
                </c:pt>
                <c:pt idx="970">
                  <c:v>415870</c:v>
                </c:pt>
                <c:pt idx="971">
                  <c:v>422807</c:v>
                </c:pt>
                <c:pt idx="972">
                  <c:v>412743</c:v>
                </c:pt>
                <c:pt idx="973">
                  <c:v>400121</c:v>
                </c:pt>
                <c:pt idx="974">
                  <c:v>427824</c:v>
                </c:pt>
                <c:pt idx="975">
                  <c:v>401304</c:v>
                </c:pt>
                <c:pt idx="976">
                  <c:v>403135</c:v>
                </c:pt>
                <c:pt idx="977">
                  <c:v>427182</c:v>
                </c:pt>
                <c:pt idx="978">
                  <c:v>379870</c:v>
                </c:pt>
                <c:pt idx="979">
                  <c:v>434016</c:v>
                </c:pt>
                <c:pt idx="980">
                  <c:v>454127</c:v>
                </c:pt>
                <c:pt idx="981">
                  <c:v>427524</c:v>
                </c:pt>
                <c:pt idx="982">
                  <c:v>457606</c:v>
                </c:pt>
                <c:pt idx="983">
                  <c:v>432264</c:v>
                </c:pt>
                <c:pt idx="984">
                  <c:v>384693</c:v>
                </c:pt>
                <c:pt idx="985">
                  <c:v>387310</c:v>
                </c:pt>
                <c:pt idx="986">
                  <c:v>399537</c:v>
                </c:pt>
                <c:pt idx="987">
                  <c:v>423818</c:v>
                </c:pt>
                <c:pt idx="988">
                  <c:v>460633</c:v>
                </c:pt>
                <c:pt idx="989">
                  <c:v>461848</c:v>
                </c:pt>
                <c:pt idx="990">
                  <c:v>416256</c:v>
                </c:pt>
                <c:pt idx="991">
                  <c:v>456586</c:v>
                </c:pt>
                <c:pt idx="992">
                  <c:v>476126</c:v>
                </c:pt>
                <c:pt idx="993">
                  <c:v>471381</c:v>
                </c:pt>
                <c:pt idx="994">
                  <c:v>413601</c:v>
                </c:pt>
                <c:pt idx="995">
                  <c:v>461414</c:v>
                </c:pt>
                <c:pt idx="996">
                  <c:v>417231</c:v>
                </c:pt>
                <c:pt idx="997">
                  <c:v>437763</c:v>
                </c:pt>
                <c:pt idx="998">
                  <c:v>461814</c:v>
                </c:pt>
                <c:pt idx="999">
                  <c:v>395812</c:v>
                </c:pt>
                <c:pt idx="1000">
                  <c:v>417591</c:v>
                </c:pt>
                <c:pt idx="1001">
                  <c:v>408777</c:v>
                </c:pt>
                <c:pt idx="1002">
                  <c:v>417111</c:v>
                </c:pt>
                <c:pt idx="1003">
                  <c:v>480837</c:v>
                </c:pt>
                <c:pt idx="1004">
                  <c:v>427926</c:v>
                </c:pt>
                <c:pt idx="1005">
                  <c:v>453450</c:v>
                </c:pt>
                <c:pt idx="1006">
                  <c:v>467841</c:v>
                </c:pt>
                <c:pt idx="1007">
                  <c:v>473354</c:v>
                </c:pt>
                <c:pt idx="1008">
                  <c:v>433518</c:v>
                </c:pt>
                <c:pt idx="1009">
                  <c:v>482108</c:v>
                </c:pt>
                <c:pt idx="1010">
                  <c:v>427981</c:v>
                </c:pt>
                <c:pt idx="1011">
                  <c:v>491412</c:v>
                </c:pt>
                <c:pt idx="1012">
                  <c:v>493047</c:v>
                </c:pt>
                <c:pt idx="1013">
                  <c:v>465663</c:v>
                </c:pt>
                <c:pt idx="1014">
                  <c:v>465407</c:v>
                </c:pt>
                <c:pt idx="1015">
                  <c:v>455142</c:v>
                </c:pt>
                <c:pt idx="1016">
                  <c:v>437837</c:v>
                </c:pt>
                <c:pt idx="1017">
                  <c:v>425523</c:v>
                </c:pt>
                <c:pt idx="1018">
                  <c:v>446512</c:v>
                </c:pt>
                <c:pt idx="1019">
                  <c:v>415749</c:v>
                </c:pt>
                <c:pt idx="1020">
                  <c:v>425677</c:v>
                </c:pt>
                <c:pt idx="1021">
                  <c:v>512042</c:v>
                </c:pt>
                <c:pt idx="1022">
                  <c:v>486956</c:v>
                </c:pt>
                <c:pt idx="1023">
                  <c:v>432658</c:v>
                </c:pt>
                <c:pt idx="1024">
                  <c:v>427996</c:v>
                </c:pt>
                <c:pt idx="1025">
                  <c:v>430220</c:v>
                </c:pt>
                <c:pt idx="1026">
                  <c:v>445499</c:v>
                </c:pt>
                <c:pt idx="1027">
                  <c:v>480772</c:v>
                </c:pt>
                <c:pt idx="1028">
                  <c:v>433497</c:v>
                </c:pt>
                <c:pt idx="1029">
                  <c:v>440061</c:v>
                </c:pt>
                <c:pt idx="1030">
                  <c:v>469991</c:v>
                </c:pt>
                <c:pt idx="1031">
                  <c:v>513309</c:v>
                </c:pt>
                <c:pt idx="1032">
                  <c:v>527625</c:v>
                </c:pt>
                <c:pt idx="1033">
                  <c:v>523884</c:v>
                </c:pt>
                <c:pt idx="1034">
                  <c:v>494278</c:v>
                </c:pt>
                <c:pt idx="1035">
                  <c:v>469011</c:v>
                </c:pt>
                <c:pt idx="1036">
                  <c:v>526054</c:v>
                </c:pt>
                <c:pt idx="1037">
                  <c:v>503516</c:v>
                </c:pt>
                <c:pt idx="1038">
                  <c:v>491242</c:v>
                </c:pt>
                <c:pt idx="1039">
                  <c:v>454888</c:v>
                </c:pt>
                <c:pt idx="1040">
                  <c:v>462005</c:v>
                </c:pt>
                <c:pt idx="1041">
                  <c:v>532684</c:v>
                </c:pt>
                <c:pt idx="1042">
                  <c:v>450446</c:v>
                </c:pt>
                <c:pt idx="1043">
                  <c:v>529406</c:v>
                </c:pt>
                <c:pt idx="1044">
                  <c:v>477693</c:v>
                </c:pt>
                <c:pt idx="1045">
                  <c:v>473084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06-478A-A488-FB199CBC6F6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Метод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Лист1!$A$2:$A$1076</c:f>
              <c:numCache>
                <c:formatCode>0</c:formatCode>
                <c:ptCount val="107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</c:numCache>
            </c:numRef>
          </c:cat>
          <c:val>
            <c:numRef>
              <c:f>Лист1!$C$30:$C$1076</c:f>
              <c:numCache>
                <c:formatCode>General</c:formatCode>
                <c:ptCount val="1047"/>
                <c:pt idx="0">
                  <c:v>92</c:v>
                </c:pt>
                <c:pt idx="1">
                  <c:v>191</c:v>
                </c:pt>
                <c:pt idx="2">
                  <c:v>311</c:v>
                </c:pt>
                <c:pt idx="3">
                  <c:v>302</c:v>
                </c:pt>
                <c:pt idx="4">
                  <c:v>299</c:v>
                </c:pt>
                <c:pt idx="5">
                  <c:v>305</c:v>
                </c:pt>
                <c:pt idx="6">
                  <c:v>521</c:v>
                </c:pt>
                <c:pt idx="7">
                  <c:v>496</c:v>
                </c:pt>
                <c:pt idx="8">
                  <c:v>503</c:v>
                </c:pt>
                <c:pt idx="9">
                  <c:v>479</c:v>
                </c:pt>
                <c:pt idx="10">
                  <c:v>879</c:v>
                </c:pt>
                <c:pt idx="11">
                  <c:v>799</c:v>
                </c:pt>
                <c:pt idx="12">
                  <c:v>956</c:v>
                </c:pt>
                <c:pt idx="13">
                  <c:v>844</c:v>
                </c:pt>
                <c:pt idx="14">
                  <c:v>912</c:v>
                </c:pt>
                <c:pt idx="15">
                  <c:v>763</c:v>
                </c:pt>
                <c:pt idx="16">
                  <c:v>817</c:v>
                </c:pt>
                <c:pt idx="17">
                  <c:v>801</c:v>
                </c:pt>
                <c:pt idx="18">
                  <c:v>998</c:v>
                </c:pt>
                <c:pt idx="19">
                  <c:v>1436</c:v>
                </c:pt>
                <c:pt idx="20">
                  <c:v>1188</c:v>
                </c:pt>
                <c:pt idx="21">
                  <c:v>2545</c:v>
                </c:pt>
                <c:pt idx="22">
                  <c:v>2168</c:v>
                </c:pt>
                <c:pt idx="23">
                  <c:v>2199</c:v>
                </c:pt>
                <c:pt idx="24">
                  <c:v>3525</c:v>
                </c:pt>
                <c:pt idx="25">
                  <c:v>3655</c:v>
                </c:pt>
                <c:pt idx="26">
                  <c:v>3117</c:v>
                </c:pt>
                <c:pt idx="27">
                  <c:v>3639</c:v>
                </c:pt>
                <c:pt idx="28">
                  <c:v>2910</c:v>
                </c:pt>
                <c:pt idx="29">
                  <c:v>3863</c:v>
                </c:pt>
                <c:pt idx="30">
                  <c:v>3369</c:v>
                </c:pt>
                <c:pt idx="31">
                  <c:v>4112</c:v>
                </c:pt>
                <c:pt idx="32">
                  <c:v>4336</c:v>
                </c:pt>
                <c:pt idx="33">
                  <c:v>4411</c:v>
                </c:pt>
                <c:pt idx="34">
                  <c:v>4428</c:v>
                </c:pt>
                <c:pt idx="35">
                  <c:v>4521</c:v>
                </c:pt>
                <c:pt idx="36">
                  <c:v>5084</c:v>
                </c:pt>
                <c:pt idx="37">
                  <c:v>6289</c:v>
                </c:pt>
                <c:pt idx="38">
                  <c:v>6881</c:v>
                </c:pt>
                <c:pt idx="39">
                  <c:v>6883</c:v>
                </c:pt>
                <c:pt idx="40">
                  <c:v>6852</c:v>
                </c:pt>
                <c:pt idx="41">
                  <c:v>8347</c:v>
                </c:pt>
                <c:pt idx="42">
                  <c:v>9615</c:v>
                </c:pt>
                <c:pt idx="43">
                  <c:v>18516</c:v>
                </c:pt>
                <c:pt idx="44">
                  <c:v>17875</c:v>
                </c:pt>
                <c:pt idx="45">
                  <c:v>82</c:v>
                </c:pt>
                <c:pt idx="46">
                  <c:v>85</c:v>
                </c:pt>
                <c:pt idx="47">
                  <c:v>78</c:v>
                </c:pt>
                <c:pt idx="48">
                  <c:v>93</c:v>
                </c:pt>
                <c:pt idx="49">
                  <c:v>74</c:v>
                </c:pt>
                <c:pt idx="50">
                  <c:v>97</c:v>
                </c:pt>
                <c:pt idx="51">
                  <c:v>82</c:v>
                </c:pt>
                <c:pt idx="52">
                  <c:v>86</c:v>
                </c:pt>
                <c:pt idx="53">
                  <c:v>88</c:v>
                </c:pt>
                <c:pt idx="54">
                  <c:v>161</c:v>
                </c:pt>
                <c:pt idx="55">
                  <c:v>148</c:v>
                </c:pt>
                <c:pt idx="56">
                  <c:v>169</c:v>
                </c:pt>
                <c:pt idx="57">
                  <c:v>167</c:v>
                </c:pt>
                <c:pt idx="58">
                  <c:v>175</c:v>
                </c:pt>
                <c:pt idx="59">
                  <c:v>166</c:v>
                </c:pt>
                <c:pt idx="60">
                  <c:v>172</c:v>
                </c:pt>
                <c:pt idx="61">
                  <c:v>163</c:v>
                </c:pt>
                <c:pt idx="62">
                  <c:v>170</c:v>
                </c:pt>
                <c:pt idx="63">
                  <c:v>191</c:v>
                </c:pt>
                <c:pt idx="64">
                  <c:v>190</c:v>
                </c:pt>
                <c:pt idx="65">
                  <c:v>297</c:v>
                </c:pt>
                <c:pt idx="66">
                  <c:v>302</c:v>
                </c:pt>
                <c:pt idx="67">
                  <c:v>255</c:v>
                </c:pt>
                <c:pt idx="68">
                  <c:v>288</c:v>
                </c:pt>
                <c:pt idx="69">
                  <c:v>346</c:v>
                </c:pt>
                <c:pt idx="70">
                  <c:v>311</c:v>
                </c:pt>
                <c:pt idx="71">
                  <c:v>250</c:v>
                </c:pt>
                <c:pt idx="72">
                  <c:v>324</c:v>
                </c:pt>
                <c:pt idx="73">
                  <c:v>297</c:v>
                </c:pt>
                <c:pt idx="74">
                  <c:v>300</c:v>
                </c:pt>
                <c:pt idx="75">
                  <c:v>317</c:v>
                </c:pt>
                <c:pt idx="76">
                  <c:v>590</c:v>
                </c:pt>
                <c:pt idx="77">
                  <c:v>534</c:v>
                </c:pt>
                <c:pt idx="78">
                  <c:v>552</c:v>
                </c:pt>
                <c:pt idx="79">
                  <c:v>578</c:v>
                </c:pt>
                <c:pt idx="80">
                  <c:v>501</c:v>
                </c:pt>
                <c:pt idx="81">
                  <c:v>575</c:v>
                </c:pt>
                <c:pt idx="82">
                  <c:v>503</c:v>
                </c:pt>
                <c:pt idx="83">
                  <c:v>587</c:v>
                </c:pt>
                <c:pt idx="84">
                  <c:v>546</c:v>
                </c:pt>
                <c:pt idx="85">
                  <c:v>572</c:v>
                </c:pt>
                <c:pt idx="86">
                  <c:v>786</c:v>
                </c:pt>
                <c:pt idx="87">
                  <c:v>878</c:v>
                </c:pt>
                <c:pt idx="88">
                  <c:v>863</c:v>
                </c:pt>
                <c:pt idx="89">
                  <c:v>795</c:v>
                </c:pt>
                <c:pt idx="90">
                  <c:v>971</c:v>
                </c:pt>
                <c:pt idx="91">
                  <c:v>862</c:v>
                </c:pt>
                <c:pt idx="92">
                  <c:v>925</c:v>
                </c:pt>
                <c:pt idx="93">
                  <c:v>846</c:v>
                </c:pt>
                <c:pt idx="94">
                  <c:v>994</c:v>
                </c:pt>
                <c:pt idx="95">
                  <c:v>892</c:v>
                </c:pt>
                <c:pt idx="96">
                  <c:v>960</c:v>
                </c:pt>
                <c:pt idx="97">
                  <c:v>1461</c:v>
                </c:pt>
                <c:pt idx="98">
                  <c:v>1538</c:v>
                </c:pt>
                <c:pt idx="99">
                  <c:v>1410</c:v>
                </c:pt>
                <c:pt idx="100">
                  <c:v>1476</c:v>
                </c:pt>
                <c:pt idx="101">
                  <c:v>1463</c:v>
                </c:pt>
                <c:pt idx="102">
                  <c:v>1353</c:v>
                </c:pt>
                <c:pt idx="103">
                  <c:v>1526</c:v>
                </c:pt>
                <c:pt idx="104">
                  <c:v>1577</c:v>
                </c:pt>
                <c:pt idx="105">
                  <c:v>1344</c:v>
                </c:pt>
                <c:pt idx="106">
                  <c:v>1416</c:v>
                </c:pt>
                <c:pt idx="107">
                  <c:v>1415</c:v>
                </c:pt>
                <c:pt idx="108">
                  <c:v>2335</c:v>
                </c:pt>
                <c:pt idx="109">
                  <c:v>2404</c:v>
                </c:pt>
                <c:pt idx="110">
                  <c:v>2431</c:v>
                </c:pt>
                <c:pt idx="111">
                  <c:v>2345</c:v>
                </c:pt>
                <c:pt idx="112">
                  <c:v>2036</c:v>
                </c:pt>
                <c:pt idx="113">
                  <c:v>2227</c:v>
                </c:pt>
                <c:pt idx="114">
                  <c:v>2428</c:v>
                </c:pt>
                <c:pt idx="115">
                  <c:v>2491</c:v>
                </c:pt>
                <c:pt idx="116">
                  <c:v>2126</c:v>
                </c:pt>
                <c:pt idx="117">
                  <c:v>1932</c:v>
                </c:pt>
                <c:pt idx="118">
                  <c:v>2305</c:v>
                </c:pt>
                <c:pt idx="119">
                  <c:v>3227</c:v>
                </c:pt>
                <c:pt idx="120">
                  <c:v>3129</c:v>
                </c:pt>
                <c:pt idx="121">
                  <c:v>3481</c:v>
                </c:pt>
                <c:pt idx="122">
                  <c:v>3263</c:v>
                </c:pt>
                <c:pt idx="123">
                  <c:v>3603</c:v>
                </c:pt>
                <c:pt idx="124">
                  <c:v>3145</c:v>
                </c:pt>
                <c:pt idx="125">
                  <c:v>3566</c:v>
                </c:pt>
                <c:pt idx="126">
                  <c:v>3436</c:v>
                </c:pt>
                <c:pt idx="127">
                  <c:v>3095</c:v>
                </c:pt>
                <c:pt idx="128">
                  <c:v>3049</c:v>
                </c:pt>
                <c:pt idx="129">
                  <c:v>3271</c:v>
                </c:pt>
                <c:pt idx="130">
                  <c:v>4684</c:v>
                </c:pt>
                <c:pt idx="131">
                  <c:v>5166</c:v>
                </c:pt>
                <c:pt idx="132">
                  <c:v>4764</c:v>
                </c:pt>
                <c:pt idx="133">
                  <c:v>4506</c:v>
                </c:pt>
                <c:pt idx="134">
                  <c:v>4581</c:v>
                </c:pt>
                <c:pt idx="135">
                  <c:v>4447</c:v>
                </c:pt>
                <c:pt idx="136">
                  <c:v>4333</c:v>
                </c:pt>
                <c:pt idx="137">
                  <c:v>5580</c:v>
                </c:pt>
                <c:pt idx="138">
                  <c:v>4738</c:v>
                </c:pt>
                <c:pt idx="139">
                  <c:v>4332</c:v>
                </c:pt>
                <c:pt idx="140">
                  <c:v>5219</c:v>
                </c:pt>
                <c:pt idx="141">
                  <c:v>6398</c:v>
                </c:pt>
                <c:pt idx="142">
                  <c:v>6228</c:v>
                </c:pt>
                <c:pt idx="143">
                  <c:v>7566</c:v>
                </c:pt>
                <c:pt idx="144">
                  <c:v>6354</c:v>
                </c:pt>
                <c:pt idx="145">
                  <c:v>5968</c:v>
                </c:pt>
                <c:pt idx="146">
                  <c:v>7360</c:v>
                </c:pt>
                <c:pt idx="147">
                  <c:v>6706</c:v>
                </c:pt>
                <c:pt idx="148">
                  <c:v>6795</c:v>
                </c:pt>
                <c:pt idx="149">
                  <c:v>7536</c:v>
                </c:pt>
                <c:pt idx="150">
                  <c:v>6235</c:v>
                </c:pt>
                <c:pt idx="151">
                  <c:v>6318</c:v>
                </c:pt>
                <c:pt idx="152">
                  <c:v>9228</c:v>
                </c:pt>
                <c:pt idx="153">
                  <c:v>9979</c:v>
                </c:pt>
                <c:pt idx="154">
                  <c:v>8326</c:v>
                </c:pt>
                <c:pt idx="155">
                  <c:v>10780</c:v>
                </c:pt>
                <c:pt idx="156">
                  <c:v>8881</c:v>
                </c:pt>
                <c:pt idx="157">
                  <c:v>9992</c:v>
                </c:pt>
                <c:pt idx="158">
                  <c:v>11293</c:v>
                </c:pt>
                <c:pt idx="159">
                  <c:v>9478</c:v>
                </c:pt>
                <c:pt idx="160">
                  <c:v>9194</c:v>
                </c:pt>
                <c:pt idx="161">
                  <c:v>8486</c:v>
                </c:pt>
                <c:pt idx="162">
                  <c:v>9042</c:v>
                </c:pt>
                <c:pt idx="163">
                  <c:v>11602</c:v>
                </c:pt>
                <c:pt idx="164">
                  <c:v>14979</c:v>
                </c:pt>
                <c:pt idx="165">
                  <c:v>14014</c:v>
                </c:pt>
                <c:pt idx="166">
                  <c:v>11892</c:v>
                </c:pt>
                <c:pt idx="167">
                  <c:v>10902</c:v>
                </c:pt>
                <c:pt idx="168">
                  <c:v>12044</c:v>
                </c:pt>
                <c:pt idx="169">
                  <c:v>11142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06-478A-A488-FB199CBC6F68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Метод 3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numRef>
              <c:f>Лист1!$A$2:$A$1076</c:f>
              <c:numCache>
                <c:formatCode>0</c:formatCode>
                <c:ptCount val="107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</c:numCache>
            </c:numRef>
          </c:cat>
          <c:val>
            <c:numRef>
              <c:f>Лист1!$D$2:$D$1076</c:f>
              <c:numCache>
                <c:formatCode>General</c:formatCode>
                <c:ptCount val="10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06-478A-A488-FB199CBC6F68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Метод 4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cat>
            <c:numRef>
              <c:f>Лист1!$A$2:$A$1076</c:f>
              <c:numCache>
                <c:formatCode>0</c:formatCode>
                <c:ptCount val="107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</c:numCache>
            </c:numRef>
          </c:cat>
          <c:val>
            <c:numRef>
              <c:f>Лист1!$E$2:$E$1076</c:f>
              <c:numCache>
                <c:formatCode>General</c:formatCode>
                <c:ptCount val="10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06-478A-A488-FB199CBC6F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8498463"/>
        <c:axId val="1688488479"/>
      </c:areaChart>
      <c:catAx>
        <c:axId val="1688498463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88488479"/>
        <c:crosses val="autoZero"/>
        <c:auto val="1"/>
        <c:lblAlgn val="ctr"/>
        <c:lblOffset val="100"/>
        <c:noMultiLvlLbl val="0"/>
      </c:catAx>
      <c:valAx>
        <c:axId val="1688488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884984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</a:t>
            </a:r>
            <a:r>
              <a:rPr lang="ru-RU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применённых методов при поиске решения полей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Метод однозначного определения значений в соседних клетках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Лист1!$A$2:$A$1076</c:f>
              <c:numCache>
                <c:formatCode>0</c:formatCode>
                <c:ptCount val="107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</c:numCache>
            </c:numRef>
          </c:cat>
          <c:val>
            <c:numRef>
              <c:f>Лист1!$B$2:$B$1076</c:f>
              <c:numCache>
                <c:formatCode>General</c:formatCode>
                <c:ptCount val="1075"/>
                <c:pt idx="0">
                  <c:v>100000</c:v>
                </c:pt>
                <c:pt idx="1">
                  <c:v>100000</c:v>
                </c:pt>
                <c:pt idx="2">
                  <c:v>100000</c:v>
                </c:pt>
                <c:pt idx="3">
                  <c:v>100000</c:v>
                </c:pt>
                <c:pt idx="4">
                  <c:v>100000</c:v>
                </c:pt>
                <c:pt idx="5">
                  <c:v>100000</c:v>
                </c:pt>
                <c:pt idx="6">
                  <c:v>100000</c:v>
                </c:pt>
                <c:pt idx="7">
                  <c:v>100000</c:v>
                </c:pt>
                <c:pt idx="8">
                  <c:v>100000</c:v>
                </c:pt>
                <c:pt idx="9">
                  <c:v>100000</c:v>
                </c:pt>
                <c:pt idx="10">
                  <c:v>100000</c:v>
                </c:pt>
                <c:pt idx="11">
                  <c:v>100000</c:v>
                </c:pt>
                <c:pt idx="12">
                  <c:v>100000</c:v>
                </c:pt>
                <c:pt idx="13">
                  <c:v>100000</c:v>
                </c:pt>
                <c:pt idx="14">
                  <c:v>100000</c:v>
                </c:pt>
                <c:pt idx="15">
                  <c:v>100000</c:v>
                </c:pt>
                <c:pt idx="16">
                  <c:v>100000</c:v>
                </c:pt>
                <c:pt idx="17">
                  <c:v>100000</c:v>
                </c:pt>
                <c:pt idx="18">
                  <c:v>100000</c:v>
                </c:pt>
                <c:pt idx="19">
                  <c:v>100000</c:v>
                </c:pt>
                <c:pt idx="20">
                  <c:v>100000</c:v>
                </c:pt>
                <c:pt idx="21">
                  <c:v>100000</c:v>
                </c:pt>
                <c:pt idx="22">
                  <c:v>100000</c:v>
                </c:pt>
                <c:pt idx="23">
                  <c:v>100000</c:v>
                </c:pt>
                <c:pt idx="24">
                  <c:v>100000</c:v>
                </c:pt>
                <c:pt idx="25">
                  <c:v>100000</c:v>
                </c:pt>
                <c:pt idx="26">
                  <c:v>100000</c:v>
                </c:pt>
                <c:pt idx="27">
                  <c:v>100000</c:v>
                </c:pt>
                <c:pt idx="28">
                  <c:v>100000</c:v>
                </c:pt>
                <c:pt idx="29">
                  <c:v>302</c:v>
                </c:pt>
                <c:pt idx="30">
                  <c:v>432</c:v>
                </c:pt>
                <c:pt idx="31">
                  <c:v>598</c:v>
                </c:pt>
                <c:pt idx="32">
                  <c:v>569</c:v>
                </c:pt>
                <c:pt idx="33">
                  <c:v>599</c:v>
                </c:pt>
                <c:pt idx="34">
                  <c:v>528</c:v>
                </c:pt>
                <c:pt idx="35">
                  <c:v>710</c:v>
                </c:pt>
                <c:pt idx="36">
                  <c:v>773</c:v>
                </c:pt>
                <c:pt idx="37">
                  <c:v>764</c:v>
                </c:pt>
                <c:pt idx="38">
                  <c:v>699</c:v>
                </c:pt>
                <c:pt idx="39">
                  <c:v>890</c:v>
                </c:pt>
                <c:pt idx="40">
                  <c:v>867</c:v>
                </c:pt>
                <c:pt idx="41">
                  <c:v>941</c:v>
                </c:pt>
                <c:pt idx="42">
                  <c:v>891</c:v>
                </c:pt>
                <c:pt idx="43">
                  <c:v>936</c:v>
                </c:pt>
                <c:pt idx="44">
                  <c:v>898</c:v>
                </c:pt>
                <c:pt idx="45">
                  <c:v>873</c:v>
                </c:pt>
                <c:pt idx="46">
                  <c:v>1008</c:v>
                </c:pt>
                <c:pt idx="47">
                  <c:v>912</c:v>
                </c:pt>
                <c:pt idx="48">
                  <c:v>1088</c:v>
                </c:pt>
                <c:pt idx="49">
                  <c:v>1133</c:v>
                </c:pt>
                <c:pt idx="50">
                  <c:v>1430</c:v>
                </c:pt>
                <c:pt idx="51">
                  <c:v>1546</c:v>
                </c:pt>
                <c:pt idx="52">
                  <c:v>1454</c:v>
                </c:pt>
                <c:pt idx="53">
                  <c:v>1743</c:v>
                </c:pt>
                <c:pt idx="54">
                  <c:v>1888</c:v>
                </c:pt>
                <c:pt idx="55">
                  <c:v>1710</c:v>
                </c:pt>
                <c:pt idx="56">
                  <c:v>1688</c:v>
                </c:pt>
                <c:pt idx="57">
                  <c:v>1938</c:v>
                </c:pt>
                <c:pt idx="58">
                  <c:v>1672</c:v>
                </c:pt>
                <c:pt idx="59">
                  <c:v>1926</c:v>
                </c:pt>
                <c:pt idx="60">
                  <c:v>2119</c:v>
                </c:pt>
                <c:pt idx="61">
                  <c:v>2336</c:v>
                </c:pt>
                <c:pt idx="62">
                  <c:v>2357</c:v>
                </c:pt>
                <c:pt idx="63">
                  <c:v>2040</c:v>
                </c:pt>
                <c:pt idx="64">
                  <c:v>2327</c:v>
                </c:pt>
                <c:pt idx="65">
                  <c:v>1976</c:v>
                </c:pt>
                <c:pt idx="66">
                  <c:v>2803</c:v>
                </c:pt>
                <c:pt idx="67">
                  <c:v>2438</c:v>
                </c:pt>
                <c:pt idx="68">
                  <c:v>2523</c:v>
                </c:pt>
                <c:pt idx="69">
                  <c:v>2373</c:v>
                </c:pt>
                <c:pt idx="70">
                  <c:v>3209</c:v>
                </c:pt>
                <c:pt idx="71">
                  <c:v>2971</c:v>
                </c:pt>
                <c:pt idx="72">
                  <c:v>4161</c:v>
                </c:pt>
                <c:pt idx="73">
                  <c:v>4478</c:v>
                </c:pt>
                <c:pt idx="74">
                  <c:v>316</c:v>
                </c:pt>
                <c:pt idx="75">
                  <c:v>299</c:v>
                </c:pt>
                <c:pt idx="76">
                  <c:v>306</c:v>
                </c:pt>
                <c:pt idx="77">
                  <c:v>316</c:v>
                </c:pt>
                <c:pt idx="78">
                  <c:v>265</c:v>
                </c:pt>
                <c:pt idx="79">
                  <c:v>299</c:v>
                </c:pt>
                <c:pt idx="80">
                  <c:v>294</c:v>
                </c:pt>
                <c:pt idx="81">
                  <c:v>309</c:v>
                </c:pt>
                <c:pt idx="82">
                  <c:v>275</c:v>
                </c:pt>
                <c:pt idx="83">
                  <c:v>390</c:v>
                </c:pt>
                <c:pt idx="84">
                  <c:v>382</c:v>
                </c:pt>
                <c:pt idx="85">
                  <c:v>367</c:v>
                </c:pt>
                <c:pt idx="86">
                  <c:v>440</c:v>
                </c:pt>
                <c:pt idx="87">
                  <c:v>396</c:v>
                </c:pt>
                <c:pt idx="88">
                  <c:v>385</c:v>
                </c:pt>
                <c:pt idx="89">
                  <c:v>427</c:v>
                </c:pt>
                <c:pt idx="90">
                  <c:v>408</c:v>
                </c:pt>
                <c:pt idx="91">
                  <c:v>428</c:v>
                </c:pt>
                <c:pt idx="92">
                  <c:v>443</c:v>
                </c:pt>
                <c:pt idx="93">
                  <c:v>411</c:v>
                </c:pt>
                <c:pt idx="94">
                  <c:v>564</c:v>
                </c:pt>
                <c:pt idx="95">
                  <c:v>544</c:v>
                </c:pt>
                <c:pt idx="96">
                  <c:v>525</c:v>
                </c:pt>
                <c:pt idx="97">
                  <c:v>602</c:v>
                </c:pt>
                <c:pt idx="98">
                  <c:v>518</c:v>
                </c:pt>
                <c:pt idx="99">
                  <c:v>523</c:v>
                </c:pt>
                <c:pt idx="100">
                  <c:v>546</c:v>
                </c:pt>
                <c:pt idx="101">
                  <c:v>561</c:v>
                </c:pt>
                <c:pt idx="102">
                  <c:v>501</c:v>
                </c:pt>
                <c:pt idx="103">
                  <c:v>600</c:v>
                </c:pt>
                <c:pt idx="104">
                  <c:v>542</c:v>
                </c:pt>
                <c:pt idx="105">
                  <c:v>774</c:v>
                </c:pt>
                <c:pt idx="106">
                  <c:v>709</c:v>
                </c:pt>
                <c:pt idx="107">
                  <c:v>761</c:v>
                </c:pt>
                <c:pt idx="108">
                  <c:v>655</c:v>
                </c:pt>
                <c:pt idx="109">
                  <c:v>718</c:v>
                </c:pt>
                <c:pt idx="110">
                  <c:v>765</c:v>
                </c:pt>
                <c:pt idx="111">
                  <c:v>677</c:v>
                </c:pt>
                <c:pt idx="112">
                  <c:v>710</c:v>
                </c:pt>
                <c:pt idx="113">
                  <c:v>754</c:v>
                </c:pt>
                <c:pt idx="114">
                  <c:v>725</c:v>
                </c:pt>
                <c:pt idx="115">
                  <c:v>974</c:v>
                </c:pt>
                <c:pt idx="116">
                  <c:v>911</c:v>
                </c:pt>
                <c:pt idx="117">
                  <c:v>1025</c:v>
                </c:pt>
                <c:pt idx="118">
                  <c:v>949</c:v>
                </c:pt>
                <c:pt idx="119">
                  <c:v>902</c:v>
                </c:pt>
                <c:pt idx="120">
                  <c:v>1002</c:v>
                </c:pt>
                <c:pt idx="121">
                  <c:v>948</c:v>
                </c:pt>
                <c:pt idx="122">
                  <c:v>899</c:v>
                </c:pt>
                <c:pt idx="123">
                  <c:v>980</c:v>
                </c:pt>
                <c:pt idx="124">
                  <c:v>1025</c:v>
                </c:pt>
                <c:pt idx="125">
                  <c:v>888</c:v>
                </c:pt>
                <c:pt idx="126">
                  <c:v>1233</c:v>
                </c:pt>
                <c:pt idx="127">
                  <c:v>1247</c:v>
                </c:pt>
                <c:pt idx="128">
                  <c:v>1223</c:v>
                </c:pt>
                <c:pt idx="129">
                  <c:v>1257</c:v>
                </c:pt>
                <c:pt idx="130">
                  <c:v>1202</c:v>
                </c:pt>
                <c:pt idx="131">
                  <c:v>1221</c:v>
                </c:pt>
                <c:pt idx="132">
                  <c:v>1271</c:v>
                </c:pt>
                <c:pt idx="133">
                  <c:v>1166</c:v>
                </c:pt>
                <c:pt idx="134">
                  <c:v>1095</c:v>
                </c:pt>
                <c:pt idx="135">
                  <c:v>1243</c:v>
                </c:pt>
                <c:pt idx="136">
                  <c:v>1211</c:v>
                </c:pt>
                <c:pt idx="137">
                  <c:v>1451</c:v>
                </c:pt>
                <c:pt idx="138">
                  <c:v>1532</c:v>
                </c:pt>
                <c:pt idx="139">
                  <c:v>1478</c:v>
                </c:pt>
                <c:pt idx="140">
                  <c:v>1575</c:v>
                </c:pt>
                <c:pt idx="141">
                  <c:v>1554</c:v>
                </c:pt>
                <c:pt idx="142">
                  <c:v>1376</c:v>
                </c:pt>
                <c:pt idx="143">
                  <c:v>1522</c:v>
                </c:pt>
                <c:pt idx="144">
                  <c:v>1512</c:v>
                </c:pt>
                <c:pt idx="145">
                  <c:v>1505</c:v>
                </c:pt>
                <c:pt idx="146">
                  <c:v>1578</c:v>
                </c:pt>
                <c:pt idx="147">
                  <c:v>1414</c:v>
                </c:pt>
                <c:pt idx="148">
                  <c:v>1633</c:v>
                </c:pt>
                <c:pt idx="149">
                  <c:v>1649</c:v>
                </c:pt>
                <c:pt idx="150">
                  <c:v>1974</c:v>
                </c:pt>
                <c:pt idx="151">
                  <c:v>1914</c:v>
                </c:pt>
                <c:pt idx="152">
                  <c:v>1883</c:v>
                </c:pt>
                <c:pt idx="153">
                  <c:v>1752</c:v>
                </c:pt>
                <c:pt idx="154">
                  <c:v>1707</c:v>
                </c:pt>
                <c:pt idx="155">
                  <c:v>1810</c:v>
                </c:pt>
                <c:pt idx="156">
                  <c:v>1901</c:v>
                </c:pt>
                <c:pt idx="157">
                  <c:v>1779</c:v>
                </c:pt>
                <c:pt idx="158">
                  <c:v>1943</c:v>
                </c:pt>
                <c:pt idx="159">
                  <c:v>2300</c:v>
                </c:pt>
                <c:pt idx="160">
                  <c:v>2127</c:v>
                </c:pt>
                <c:pt idx="161">
                  <c:v>2195</c:v>
                </c:pt>
                <c:pt idx="162">
                  <c:v>1999</c:v>
                </c:pt>
                <c:pt idx="163">
                  <c:v>2375</c:v>
                </c:pt>
                <c:pt idx="164">
                  <c:v>2086</c:v>
                </c:pt>
                <c:pt idx="165">
                  <c:v>2381</c:v>
                </c:pt>
                <c:pt idx="166">
                  <c:v>2120</c:v>
                </c:pt>
                <c:pt idx="167">
                  <c:v>2049</c:v>
                </c:pt>
                <c:pt idx="168">
                  <c:v>2208</c:v>
                </c:pt>
                <c:pt idx="169">
                  <c:v>2087</c:v>
                </c:pt>
                <c:pt idx="170">
                  <c:v>2680</c:v>
                </c:pt>
                <c:pt idx="171">
                  <c:v>2679</c:v>
                </c:pt>
                <c:pt idx="172">
                  <c:v>2787</c:v>
                </c:pt>
                <c:pt idx="173">
                  <c:v>2634</c:v>
                </c:pt>
                <c:pt idx="174">
                  <c:v>2735</c:v>
                </c:pt>
                <c:pt idx="175">
                  <c:v>2542</c:v>
                </c:pt>
                <c:pt idx="176">
                  <c:v>2466</c:v>
                </c:pt>
                <c:pt idx="177">
                  <c:v>2751</c:v>
                </c:pt>
                <c:pt idx="178">
                  <c:v>2611</c:v>
                </c:pt>
                <c:pt idx="179">
                  <c:v>2594</c:v>
                </c:pt>
                <c:pt idx="180">
                  <c:v>2563</c:v>
                </c:pt>
                <c:pt idx="181">
                  <c:v>3248</c:v>
                </c:pt>
                <c:pt idx="182">
                  <c:v>3090</c:v>
                </c:pt>
                <c:pt idx="183">
                  <c:v>3194</c:v>
                </c:pt>
                <c:pt idx="184">
                  <c:v>3024</c:v>
                </c:pt>
                <c:pt idx="185">
                  <c:v>2966</c:v>
                </c:pt>
                <c:pt idx="186">
                  <c:v>3095</c:v>
                </c:pt>
                <c:pt idx="187">
                  <c:v>2906</c:v>
                </c:pt>
                <c:pt idx="188">
                  <c:v>3244</c:v>
                </c:pt>
                <c:pt idx="189">
                  <c:v>2904</c:v>
                </c:pt>
                <c:pt idx="190">
                  <c:v>3267</c:v>
                </c:pt>
                <c:pt idx="191">
                  <c:v>3324</c:v>
                </c:pt>
                <c:pt idx="192">
                  <c:v>3606</c:v>
                </c:pt>
                <c:pt idx="193">
                  <c:v>3726</c:v>
                </c:pt>
                <c:pt idx="194">
                  <c:v>3332</c:v>
                </c:pt>
                <c:pt idx="195">
                  <c:v>3797</c:v>
                </c:pt>
                <c:pt idx="196">
                  <c:v>3547</c:v>
                </c:pt>
                <c:pt idx="197">
                  <c:v>3638</c:v>
                </c:pt>
                <c:pt idx="198">
                  <c:v>3829</c:v>
                </c:pt>
                <c:pt idx="199">
                  <c:v>3686</c:v>
                </c:pt>
                <c:pt idx="200">
                  <c:v>3821</c:v>
                </c:pt>
                <c:pt idx="201">
                  <c:v>3453</c:v>
                </c:pt>
                <c:pt idx="202">
                  <c:v>4456</c:v>
                </c:pt>
                <c:pt idx="203">
                  <c:v>4524</c:v>
                </c:pt>
                <c:pt idx="204">
                  <c:v>4398</c:v>
                </c:pt>
                <c:pt idx="205">
                  <c:v>3884</c:v>
                </c:pt>
                <c:pt idx="206">
                  <c:v>3891</c:v>
                </c:pt>
                <c:pt idx="207">
                  <c:v>4089</c:v>
                </c:pt>
                <c:pt idx="208">
                  <c:v>4362</c:v>
                </c:pt>
                <c:pt idx="209">
                  <c:v>4413</c:v>
                </c:pt>
                <c:pt idx="210">
                  <c:v>3890</c:v>
                </c:pt>
                <c:pt idx="211">
                  <c:v>4121</c:v>
                </c:pt>
                <c:pt idx="212">
                  <c:v>4457</c:v>
                </c:pt>
                <c:pt idx="213">
                  <c:v>5221</c:v>
                </c:pt>
                <c:pt idx="214">
                  <c:v>5072</c:v>
                </c:pt>
                <c:pt idx="215">
                  <c:v>4827</c:v>
                </c:pt>
                <c:pt idx="216">
                  <c:v>4901</c:v>
                </c:pt>
                <c:pt idx="217">
                  <c:v>4522</c:v>
                </c:pt>
                <c:pt idx="218">
                  <c:v>5238</c:v>
                </c:pt>
                <c:pt idx="219">
                  <c:v>5037</c:v>
                </c:pt>
                <c:pt idx="220">
                  <c:v>4565</c:v>
                </c:pt>
                <c:pt idx="221">
                  <c:v>5111</c:v>
                </c:pt>
                <c:pt idx="222">
                  <c:v>4581</c:v>
                </c:pt>
                <c:pt idx="223">
                  <c:v>4421</c:v>
                </c:pt>
                <c:pt idx="224">
                  <c:v>5259</c:v>
                </c:pt>
                <c:pt idx="225">
                  <c:v>5318</c:v>
                </c:pt>
                <c:pt idx="226">
                  <c:v>5418</c:v>
                </c:pt>
                <c:pt idx="227">
                  <c:v>5400</c:v>
                </c:pt>
                <c:pt idx="228">
                  <c:v>5546</c:v>
                </c:pt>
                <c:pt idx="229">
                  <c:v>5973</c:v>
                </c:pt>
                <c:pt idx="230">
                  <c:v>5881</c:v>
                </c:pt>
                <c:pt idx="231">
                  <c:v>5139</c:v>
                </c:pt>
                <c:pt idx="232">
                  <c:v>5098</c:v>
                </c:pt>
                <c:pt idx="233">
                  <c:v>5682</c:v>
                </c:pt>
                <c:pt idx="234">
                  <c:v>5128</c:v>
                </c:pt>
                <c:pt idx="235">
                  <c:v>5942</c:v>
                </c:pt>
                <c:pt idx="236">
                  <c:v>6439</c:v>
                </c:pt>
                <c:pt idx="237">
                  <c:v>6709</c:v>
                </c:pt>
                <c:pt idx="238">
                  <c:v>6070</c:v>
                </c:pt>
                <c:pt idx="239">
                  <c:v>6539</c:v>
                </c:pt>
                <c:pt idx="240">
                  <c:v>6591</c:v>
                </c:pt>
                <c:pt idx="241">
                  <c:v>5896</c:v>
                </c:pt>
                <c:pt idx="242">
                  <c:v>6324</c:v>
                </c:pt>
                <c:pt idx="243">
                  <c:v>5947</c:v>
                </c:pt>
                <c:pt idx="244">
                  <c:v>6773</c:v>
                </c:pt>
                <c:pt idx="245">
                  <c:v>6643</c:v>
                </c:pt>
                <c:pt idx="246">
                  <c:v>6521</c:v>
                </c:pt>
                <c:pt idx="247">
                  <c:v>7089</c:v>
                </c:pt>
                <c:pt idx="248">
                  <c:v>6555</c:v>
                </c:pt>
                <c:pt idx="249">
                  <c:v>7155</c:v>
                </c:pt>
                <c:pt idx="250">
                  <c:v>6886</c:v>
                </c:pt>
                <c:pt idx="251">
                  <c:v>7357</c:v>
                </c:pt>
                <c:pt idx="252">
                  <c:v>7400</c:v>
                </c:pt>
                <c:pt idx="253">
                  <c:v>7142</c:v>
                </c:pt>
                <c:pt idx="254">
                  <c:v>7815</c:v>
                </c:pt>
                <c:pt idx="255">
                  <c:v>6958</c:v>
                </c:pt>
                <c:pt idx="256">
                  <c:v>7730</c:v>
                </c:pt>
                <c:pt idx="257">
                  <c:v>8219</c:v>
                </c:pt>
                <c:pt idx="258">
                  <c:v>8539</c:v>
                </c:pt>
                <c:pt idx="259">
                  <c:v>7428</c:v>
                </c:pt>
                <c:pt idx="260">
                  <c:v>7843</c:v>
                </c:pt>
                <c:pt idx="261">
                  <c:v>8068</c:v>
                </c:pt>
                <c:pt idx="262">
                  <c:v>7537</c:v>
                </c:pt>
                <c:pt idx="263">
                  <c:v>8356</c:v>
                </c:pt>
                <c:pt idx="264">
                  <c:v>8125</c:v>
                </c:pt>
                <c:pt idx="265">
                  <c:v>7430</c:v>
                </c:pt>
                <c:pt idx="266">
                  <c:v>8252</c:v>
                </c:pt>
                <c:pt idx="267">
                  <c:v>8374</c:v>
                </c:pt>
                <c:pt idx="268">
                  <c:v>8603</c:v>
                </c:pt>
                <c:pt idx="269">
                  <c:v>9897</c:v>
                </c:pt>
                <c:pt idx="270">
                  <c:v>9213</c:v>
                </c:pt>
                <c:pt idx="271">
                  <c:v>8930</c:v>
                </c:pt>
                <c:pt idx="272">
                  <c:v>9622</c:v>
                </c:pt>
                <c:pt idx="273">
                  <c:v>9342</c:v>
                </c:pt>
                <c:pt idx="274">
                  <c:v>8748</c:v>
                </c:pt>
                <c:pt idx="275">
                  <c:v>9126</c:v>
                </c:pt>
                <c:pt idx="276">
                  <c:v>9549</c:v>
                </c:pt>
                <c:pt idx="277">
                  <c:v>9298</c:v>
                </c:pt>
                <c:pt idx="278">
                  <c:v>8793</c:v>
                </c:pt>
                <c:pt idx="279">
                  <c:v>9354</c:v>
                </c:pt>
                <c:pt idx="280">
                  <c:v>10238</c:v>
                </c:pt>
                <c:pt idx="281">
                  <c:v>10807</c:v>
                </c:pt>
                <c:pt idx="282">
                  <c:v>9878</c:v>
                </c:pt>
                <c:pt idx="283">
                  <c:v>10715</c:v>
                </c:pt>
                <c:pt idx="284">
                  <c:v>11032</c:v>
                </c:pt>
                <c:pt idx="285">
                  <c:v>9227</c:v>
                </c:pt>
                <c:pt idx="286">
                  <c:v>9881</c:v>
                </c:pt>
                <c:pt idx="287">
                  <c:v>9638</c:v>
                </c:pt>
                <c:pt idx="288">
                  <c:v>10076</c:v>
                </c:pt>
                <c:pt idx="289">
                  <c:v>10429</c:v>
                </c:pt>
                <c:pt idx="290">
                  <c:v>11549</c:v>
                </c:pt>
                <c:pt idx="291">
                  <c:v>10414</c:v>
                </c:pt>
                <c:pt idx="292">
                  <c:v>11038</c:v>
                </c:pt>
                <c:pt idx="293">
                  <c:v>10602</c:v>
                </c:pt>
                <c:pt idx="294">
                  <c:v>10836</c:v>
                </c:pt>
                <c:pt idx="295">
                  <c:v>10979</c:v>
                </c:pt>
                <c:pt idx="296">
                  <c:v>12041</c:v>
                </c:pt>
                <c:pt idx="297">
                  <c:v>11484</c:v>
                </c:pt>
                <c:pt idx="298">
                  <c:v>11324</c:v>
                </c:pt>
                <c:pt idx="299">
                  <c:v>11176</c:v>
                </c:pt>
                <c:pt idx="300">
                  <c:v>13059</c:v>
                </c:pt>
                <c:pt idx="301">
                  <c:v>13385</c:v>
                </c:pt>
                <c:pt idx="302">
                  <c:v>13071</c:v>
                </c:pt>
                <c:pt idx="303">
                  <c:v>11691</c:v>
                </c:pt>
                <c:pt idx="304">
                  <c:v>11685</c:v>
                </c:pt>
                <c:pt idx="305">
                  <c:v>12677</c:v>
                </c:pt>
                <c:pt idx="306">
                  <c:v>13851</c:v>
                </c:pt>
                <c:pt idx="307">
                  <c:v>13439</c:v>
                </c:pt>
                <c:pt idx="308">
                  <c:v>12200</c:v>
                </c:pt>
                <c:pt idx="309">
                  <c:v>12502</c:v>
                </c:pt>
                <c:pt idx="310">
                  <c:v>13067</c:v>
                </c:pt>
                <c:pt idx="311">
                  <c:v>14317</c:v>
                </c:pt>
                <c:pt idx="312">
                  <c:v>13718</c:v>
                </c:pt>
                <c:pt idx="313">
                  <c:v>13932</c:v>
                </c:pt>
                <c:pt idx="314">
                  <c:v>12667</c:v>
                </c:pt>
                <c:pt idx="315">
                  <c:v>13331</c:v>
                </c:pt>
                <c:pt idx="316">
                  <c:v>13280</c:v>
                </c:pt>
                <c:pt idx="317">
                  <c:v>13499</c:v>
                </c:pt>
                <c:pt idx="318">
                  <c:v>14026</c:v>
                </c:pt>
                <c:pt idx="319">
                  <c:v>15163</c:v>
                </c:pt>
                <c:pt idx="320">
                  <c:v>14765</c:v>
                </c:pt>
                <c:pt idx="321">
                  <c:v>13013</c:v>
                </c:pt>
                <c:pt idx="322">
                  <c:v>15812</c:v>
                </c:pt>
                <c:pt idx="323">
                  <c:v>13971</c:v>
                </c:pt>
                <c:pt idx="324">
                  <c:v>14566</c:v>
                </c:pt>
                <c:pt idx="325">
                  <c:v>14981</c:v>
                </c:pt>
                <c:pt idx="326">
                  <c:v>16734</c:v>
                </c:pt>
                <c:pt idx="327">
                  <c:v>16737</c:v>
                </c:pt>
                <c:pt idx="328">
                  <c:v>15140</c:v>
                </c:pt>
                <c:pt idx="329">
                  <c:v>16467</c:v>
                </c:pt>
                <c:pt idx="330">
                  <c:v>14154</c:v>
                </c:pt>
                <c:pt idx="331">
                  <c:v>14318</c:v>
                </c:pt>
                <c:pt idx="332">
                  <c:v>16278</c:v>
                </c:pt>
                <c:pt idx="333">
                  <c:v>18050</c:v>
                </c:pt>
                <c:pt idx="334">
                  <c:v>16060</c:v>
                </c:pt>
                <c:pt idx="335">
                  <c:v>17853</c:v>
                </c:pt>
                <c:pt idx="336">
                  <c:v>15871</c:v>
                </c:pt>
                <c:pt idx="337">
                  <c:v>17374</c:v>
                </c:pt>
                <c:pt idx="338">
                  <c:v>16544</c:v>
                </c:pt>
                <c:pt idx="339">
                  <c:v>15562</c:v>
                </c:pt>
                <c:pt idx="340">
                  <c:v>17339</c:v>
                </c:pt>
                <c:pt idx="341">
                  <c:v>16848</c:v>
                </c:pt>
                <c:pt idx="342">
                  <c:v>17877</c:v>
                </c:pt>
                <c:pt idx="343">
                  <c:v>17957</c:v>
                </c:pt>
                <c:pt idx="344">
                  <c:v>16914</c:v>
                </c:pt>
                <c:pt idx="345">
                  <c:v>17107</c:v>
                </c:pt>
                <c:pt idx="346">
                  <c:v>19457</c:v>
                </c:pt>
                <c:pt idx="347">
                  <c:v>18907</c:v>
                </c:pt>
                <c:pt idx="348">
                  <c:v>19587</c:v>
                </c:pt>
                <c:pt idx="349">
                  <c:v>17032</c:v>
                </c:pt>
                <c:pt idx="350">
                  <c:v>18891</c:v>
                </c:pt>
                <c:pt idx="351">
                  <c:v>20339</c:v>
                </c:pt>
                <c:pt idx="352">
                  <c:v>19668</c:v>
                </c:pt>
                <c:pt idx="353">
                  <c:v>18297</c:v>
                </c:pt>
                <c:pt idx="354">
                  <c:v>16713</c:v>
                </c:pt>
                <c:pt idx="355">
                  <c:v>19206</c:v>
                </c:pt>
                <c:pt idx="356">
                  <c:v>22029</c:v>
                </c:pt>
                <c:pt idx="357">
                  <c:v>19546</c:v>
                </c:pt>
                <c:pt idx="358">
                  <c:v>18774</c:v>
                </c:pt>
                <c:pt idx="359">
                  <c:v>21453</c:v>
                </c:pt>
                <c:pt idx="360">
                  <c:v>18940</c:v>
                </c:pt>
                <c:pt idx="361">
                  <c:v>20655</c:v>
                </c:pt>
                <c:pt idx="362">
                  <c:v>21233</c:v>
                </c:pt>
                <c:pt idx="363">
                  <c:v>21109</c:v>
                </c:pt>
                <c:pt idx="364">
                  <c:v>20799</c:v>
                </c:pt>
                <c:pt idx="365">
                  <c:v>23810</c:v>
                </c:pt>
                <c:pt idx="366">
                  <c:v>20028</c:v>
                </c:pt>
                <c:pt idx="367">
                  <c:v>24118</c:v>
                </c:pt>
                <c:pt idx="368">
                  <c:v>19860</c:v>
                </c:pt>
                <c:pt idx="369">
                  <c:v>23125</c:v>
                </c:pt>
                <c:pt idx="370">
                  <c:v>23989</c:v>
                </c:pt>
                <c:pt idx="371">
                  <c:v>23166</c:v>
                </c:pt>
                <c:pt idx="372">
                  <c:v>23672</c:v>
                </c:pt>
                <c:pt idx="373">
                  <c:v>21244</c:v>
                </c:pt>
                <c:pt idx="374">
                  <c:v>24195</c:v>
                </c:pt>
                <c:pt idx="375">
                  <c:v>20546</c:v>
                </c:pt>
                <c:pt idx="376">
                  <c:v>26043</c:v>
                </c:pt>
                <c:pt idx="377">
                  <c:v>25813</c:v>
                </c:pt>
                <c:pt idx="378">
                  <c:v>25447</c:v>
                </c:pt>
                <c:pt idx="379">
                  <c:v>23993</c:v>
                </c:pt>
                <c:pt idx="380">
                  <c:v>24803</c:v>
                </c:pt>
                <c:pt idx="381">
                  <c:v>22523</c:v>
                </c:pt>
                <c:pt idx="382">
                  <c:v>24516</c:v>
                </c:pt>
                <c:pt idx="383">
                  <c:v>24101</c:v>
                </c:pt>
                <c:pt idx="384">
                  <c:v>24346</c:v>
                </c:pt>
                <c:pt idx="385">
                  <c:v>23725</c:v>
                </c:pt>
                <c:pt idx="386">
                  <c:v>22017</c:v>
                </c:pt>
                <c:pt idx="387">
                  <c:v>24724</c:v>
                </c:pt>
                <c:pt idx="388">
                  <c:v>25394</c:v>
                </c:pt>
                <c:pt idx="389">
                  <c:v>24014</c:v>
                </c:pt>
                <c:pt idx="390">
                  <c:v>25081</c:v>
                </c:pt>
                <c:pt idx="391">
                  <c:v>26136</c:v>
                </c:pt>
                <c:pt idx="392">
                  <c:v>26005</c:v>
                </c:pt>
                <c:pt idx="393">
                  <c:v>26905</c:v>
                </c:pt>
                <c:pt idx="394">
                  <c:v>25912</c:v>
                </c:pt>
                <c:pt idx="395">
                  <c:v>25754</c:v>
                </c:pt>
                <c:pt idx="396">
                  <c:v>28535</c:v>
                </c:pt>
                <c:pt idx="397">
                  <c:v>27672</c:v>
                </c:pt>
                <c:pt idx="398">
                  <c:v>27064</c:v>
                </c:pt>
                <c:pt idx="399">
                  <c:v>25757</c:v>
                </c:pt>
                <c:pt idx="400">
                  <c:v>28879</c:v>
                </c:pt>
                <c:pt idx="401">
                  <c:v>30025</c:v>
                </c:pt>
                <c:pt idx="402">
                  <c:v>25714</c:v>
                </c:pt>
                <c:pt idx="403">
                  <c:v>30431</c:v>
                </c:pt>
                <c:pt idx="404">
                  <c:v>25532</c:v>
                </c:pt>
                <c:pt idx="405">
                  <c:v>25439</c:v>
                </c:pt>
                <c:pt idx="406">
                  <c:v>27190</c:v>
                </c:pt>
                <c:pt idx="407">
                  <c:v>27531</c:v>
                </c:pt>
                <c:pt idx="408">
                  <c:v>29477</c:v>
                </c:pt>
                <c:pt idx="409">
                  <c:v>31865</c:v>
                </c:pt>
                <c:pt idx="410">
                  <c:v>30114</c:v>
                </c:pt>
                <c:pt idx="411">
                  <c:v>30300</c:v>
                </c:pt>
                <c:pt idx="412">
                  <c:v>28016</c:v>
                </c:pt>
                <c:pt idx="413">
                  <c:v>32463</c:v>
                </c:pt>
                <c:pt idx="414">
                  <c:v>29591</c:v>
                </c:pt>
                <c:pt idx="415">
                  <c:v>33150</c:v>
                </c:pt>
                <c:pt idx="416">
                  <c:v>32007</c:v>
                </c:pt>
                <c:pt idx="417">
                  <c:v>31390</c:v>
                </c:pt>
                <c:pt idx="418">
                  <c:v>33415</c:v>
                </c:pt>
                <c:pt idx="419">
                  <c:v>31102</c:v>
                </c:pt>
                <c:pt idx="420">
                  <c:v>30088</c:v>
                </c:pt>
                <c:pt idx="421">
                  <c:v>32727</c:v>
                </c:pt>
                <c:pt idx="422">
                  <c:v>32849</c:v>
                </c:pt>
                <c:pt idx="423">
                  <c:v>32627</c:v>
                </c:pt>
                <c:pt idx="424">
                  <c:v>33535</c:v>
                </c:pt>
                <c:pt idx="425">
                  <c:v>31692</c:v>
                </c:pt>
                <c:pt idx="426">
                  <c:v>30078</c:v>
                </c:pt>
                <c:pt idx="427">
                  <c:v>34830</c:v>
                </c:pt>
                <c:pt idx="428">
                  <c:v>31973</c:v>
                </c:pt>
                <c:pt idx="429">
                  <c:v>31168</c:v>
                </c:pt>
                <c:pt idx="430">
                  <c:v>29815</c:v>
                </c:pt>
                <c:pt idx="431">
                  <c:v>37416</c:v>
                </c:pt>
                <c:pt idx="432">
                  <c:v>34909</c:v>
                </c:pt>
                <c:pt idx="433">
                  <c:v>31976</c:v>
                </c:pt>
                <c:pt idx="434">
                  <c:v>38201</c:v>
                </c:pt>
                <c:pt idx="435">
                  <c:v>34208</c:v>
                </c:pt>
                <c:pt idx="436">
                  <c:v>33587</c:v>
                </c:pt>
                <c:pt idx="437">
                  <c:v>36183</c:v>
                </c:pt>
                <c:pt idx="438">
                  <c:v>34065</c:v>
                </c:pt>
                <c:pt idx="439">
                  <c:v>38368</c:v>
                </c:pt>
                <c:pt idx="440">
                  <c:v>33336</c:v>
                </c:pt>
                <c:pt idx="441">
                  <c:v>38470</c:v>
                </c:pt>
                <c:pt idx="442">
                  <c:v>39170</c:v>
                </c:pt>
                <c:pt idx="443">
                  <c:v>34892</c:v>
                </c:pt>
                <c:pt idx="444">
                  <c:v>40327</c:v>
                </c:pt>
                <c:pt idx="445">
                  <c:v>38210</c:v>
                </c:pt>
                <c:pt idx="446">
                  <c:v>39537</c:v>
                </c:pt>
                <c:pt idx="447">
                  <c:v>36812</c:v>
                </c:pt>
                <c:pt idx="448">
                  <c:v>34819</c:v>
                </c:pt>
                <c:pt idx="449">
                  <c:v>35743</c:v>
                </c:pt>
                <c:pt idx="450">
                  <c:v>39397</c:v>
                </c:pt>
                <c:pt idx="451">
                  <c:v>38741</c:v>
                </c:pt>
                <c:pt idx="452">
                  <c:v>42855</c:v>
                </c:pt>
                <c:pt idx="453">
                  <c:v>38018</c:v>
                </c:pt>
                <c:pt idx="454">
                  <c:v>42607</c:v>
                </c:pt>
                <c:pt idx="455">
                  <c:v>41593</c:v>
                </c:pt>
                <c:pt idx="456">
                  <c:v>41995</c:v>
                </c:pt>
                <c:pt idx="457">
                  <c:v>43323</c:v>
                </c:pt>
                <c:pt idx="458">
                  <c:v>41119</c:v>
                </c:pt>
                <c:pt idx="459">
                  <c:v>38957</c:v>
                </c:pt>
                <c:pt idx="460">
                  <c:v>40966</c:v>
                </c:pt>
                <c:pt idx="461">
                  <c:v>39989</c:v>
                </c:pt>
                <c:pt idx="462">
                  <c:v>44236</c:v>
                </c:pt>
                <c:pt idx="463">
                  <c:v>47450</c:v>
                </c:pt>
                <c:pt idx="464">
                  <c:v>44277</c:v>
                </c:pt>
                <c:pt idx="465">
                  <c:v>46058</c:v>
                </c:pt>
                <c:pt idx="466">
                  <c:v>40496</c:v>
                </c:pt>
                <c:pt idx="467">
                  <c:v>40038</c:v>
                </c:pt>
                <c:pt idx="468">
                  <c:v>42209</c:v>
                </c:pt>
                <c:pt idx="469">
                  <c:v>45877</c:v>
                </c:pt>
                <c:pt idx="470">
                  <c:v>47095</c:v>
                </c:pt>
                <c:pt idx="471">
                  <c:v>40035</c:v>
                </c:pt>
                <c:pt idx="472">
                  <c:v>42914</c:v>
                </c:pt>
                <c:pt idx="473">
                  <c:v>44680</c:v>
                </c:pt>
                <c:pt idx="474">
                  <c:v>42751</c:v>
                </c:pt>
                <c:pt idx="475">
                  <c:v>45009</c:v>
                </c:pt>
                <c:pt idx="476">
                  <c:v>50435</c:v>
                </c:pt>
                <c:pt idx="477">
                  <c:v>48356</c:v>
                </c:pt>
                <c:pt idx="478">
                  <c:v>45210</c:v>
                </c:pt>
                <c:pt idx="479">
                  <c:v>49516</c:v>
                </c:pt>
                <c:pt idx="480">
                  <c:v>49800</c:v>
                </c:pt>
                <c:pt idx="481">
                  <c:v>46584</c:v>
                </c:pt>
                <c:pt idx="482">
                  <c:v>42125</c:v>
                </c:pt>
                <c:pt idx="483">
                  <c:v>48250</c:v>
                </c:pt>
                <c:pt idx="484">
                  <c:v>42940</c:v>
                </c:pt>
                <c:pt idx="485">
                  <c:v>45169</c:v>
                </c:pt>
                <c:pt idx="486">
                  <c:v>51819</c:v>
                </c:pt>
                <c:pt idx="487">
                  <c:v>52351</c:v>
                </c:pt>
                <c:pt idx="488">
                  <c:v>51602</c:v>
                </c:pt>
                <c:pt idx="489">
                  <c:v>51948</c:v>
                </c:pt>
                <c:pt idx="490">
                  <c:v>52336</c:v>
                </c:pt>
                <c:pt idx="491">
                  <c:v>53585</c:v>
                </c:pt>
                <c:pt idx="492">
                  <c:v>54674</c:v>
                </c:pt>
                <c:pt idx="493">
                  <c:v>47912</c:v>
                </c:pt>
                <c:pt idx="494">
                  <c:v>49090</c:v>
                </c:pt>
                <c:pt idx="495">
                  <c:v>54619</c:v>
                </c:pt>
                <c:pt idx="496">
                  <c:v>47773</c:v>
                </c:pt>
                <c:pt idx="497">
                  <c:v>55764</c:v>
                </c:pt>
                <c:pt idx="498">
                  <c:v>55688</c:v>
                </c:pt>
                <c:pt idx="499">
                  <c:v>48796</c:v>
                </c:pt>
                <c:pt idx="500">
                  <c:v>56800</c:v>
                </c:pt>
                <c:pt idx="501">
                  <c:v>51560</c:v>
                </c:pt>
                <c:pt idx="502">
                  <c:v>50862</c:v>
                </c:pt>
                <c:pt idx="503">
                  <c:v>57710</c:v>
                </c:pt>
                <c:pt idx="504">
                  <c:v>48536</c:v>
                </c:pt>
                <c:pt idx="505">
                  <c:v>55191</c:v>
                </c:pt>
                <c:pt idx="506">
                  <c:v>52562</c:v>
                </c:pt>
                <c:pt idx="507">
                  <c:v>53804</c:v>
                </c:pt>
                <c:pt idx="508">
                  <c:v>61877</c:v>
                </c:pt>
                <c:pt idx="509">
                  <c:v>58329</c:v>
                </c:pt>
                <c:pt idx="510">
                  <c:v>58550</c:v>
                </c:pt>
                <c:pt idx="511">
                  <c:v>51400</c:v>
                </c:pt>
                <c:pt idx="512">
                  <c:v>50891</c:v>
                </c:pt>
                <c:pt idx="513">
                  <c:v>61084</c:v>
                </c:pt>
                <c:pt idx="514">
                  <c:v>56511</c:v>
                </c:pt>
                <c:pt idx="515">
                  <c:v>55908</c:v>
                </c:pt>
                <c:pt idx="516">
                  <c:v>55377</c:v>
                </c:pt>
                <c:pt idx="517">
                  <c:v>58924</c:v>
                </c:pt>
                <c:pt idx="518">
                  <c:v>63719</c:v>
                </c:pt>
                <c:pt idx="519">
                  <c:v>63592</c:v>
                </c:pt>
                <c:pt idx="520">
                  <c:v>55101</c:v>
                </c:pt>
                <c:pt idx="521">
                  <c:v>57532</c:v>
                </c:pt>
                <c:pt idx="522">
                  <c:v>58923</c:v>
                </c:pt>
                <c:pt idx="523">
                  <c:v>60415</c:v>
                </c:pt>
                <c:pt idx="524">
                  <c:v>64510</c:v>
                </c:pt>
                <c:pt idx="525">
                  <c:v>61322</c:v>
                </c:pt>
                <c:pt idx="526">
                  <c:v>61686</c:v>
                </c:pt>
                <c:pt idx="527">
                  <c:v>65272</c:v>
                </c:pt>
                <c:pt idx="528">
                  <c:v>54457</c:v>
                </c:pt>
                <c:pt idx="529">
                  <c:v>65771</c:v>
                </c:pt>
                <c:pt idx="530">
                  <c:v>68768</c:v>
                </c:pt>
                <c:pt idx="531">
                  <c:v>66561</c:v>
                </c:pt>
                <c:pt idx="532">
                  <c:v>68983</c:v>
                </c:pt>
                <c:pt idx="533">
                  <c:v>57743</c:v>
                </c:pt>
                <c:pt idx="534">
                  <c:v>57834</c:v>
                </c:pt>
                <c:pt idx="535">
                  <c:v>69195</c:v>
                </c:pt>
                <c:pt idx="536">
                  <c:v>59494</c:v>
                </c:pt>
                <c:pt idx="537">
                  <c:v>58852</c:v>
                </c:pt>
                <c:pt idx="538">
                  <c:v>69398</c:v>
                </c:pt>
                <c:pt idx="539">
                  <c:v>69721</c:v>
                </c:pt>
                <c:pt idx="540">
                  <c:v>71890</c:v>
                </c:pt>
                <c:pt idx="541">
                  <c:v>71962</c:v>
                </c:pt>
                <c:pt idx="542">
                  <c:v>68378</c:v>
                </c:pt>
                <c:pt idx="543">
                  <c:v>63052</c:v>
                </c:pt>
                <c:pt idx="544">
                  <c:v>66333</c:v>
                </c:pt>
                <c:pt idx="545">
                  <c:v>64317</c:v>
                </c:pt>
                <c:pt idx="546">
                  <c:v>64824</c:v>
                </c:pt>
                <c:pt idx="547">
                  <c:v>63306</c:v>
                </c:pt>
                <c:pt idx="548">
                  <c:v>61733</c:v>
                </c:pt>
                <c:pt idx="549">
                  <c:v>70212</c:v>
                </c:pt>
                <c:pt idx="550">
                  <c:v>72395</c:v>
                </c:pt>
                <c:pt idx="551">
                  <c:v>72373</c:v>
                </c:pt>
                <c:pt idx="552">
                  <c:v>72339</c:v>
                </c:pt>
                <c:pt idx="553">
                  <c:v>72071</c:v>
                </c:pt>
                <c:pt idx="554">
                  <c:v>72889</c:v>
                </c:pt>
                <c:pt idx="555">
                  <c:v>74106</c:v>
                </c:pt>
                <c:pt idx="556">
                  <c:v>77551</c:v>
                </c:pt>
                <c:pt idx="557">
                  <c:v>65693</c:v>
                </c:pt>
                <c:pt idx="558">
                  <c:v>75543</c:v>
                </c:pt>
                <c:pt idx="559">
                  <c:v>68443</c:v>
                </c:pt>
                <c:pt idx="560">
                  <c:v>73104</c:v>
                </c:pt>
                <c:pt idx="561">
                  <c:v>68844</c:v>
                </c:pt>
                <c:pt idx="562">
                  <c:v>71400</c:v>
                </c:pt>
                <c:pt idx="563">
                  <c:v>68382</c:v>
                </c:pt>
                <c:pt idx="564">
                  <c:v>71678</c:v>
                </c:pt>
                <c:pt idx="565">
                  <c:v>73538</c:v>
                </c:pt>
                <c:pt idx="566">
                  <c:v>82872</c:v>
                </c:pt>
                <c:pt idx="567">
                  <c:v>72804</c:v>
                </c:pt>
                <c:pt idx="568">
                  <c:v>80806</c:v>
                </c:pt>
                <c:pt idx="569">
                  <c:v>78463</c:v>
                </c:pt>
                <c:pt idx="570">
                  <c:v>81490</c:v>
                </c:pt>
                <c:pt idx="571">
                  <c:v>70593</c:v>
                </c:pt>
                <c:pt idx="572">
                  <c:v>83999</c:v>
                </c:pt>
                <c:pt idx="573">
                  <c:v>83750</c:v>
                </c:pt>
                <c:pt idx="574">
                  <c:v>81449</c:v>
                </c:pt>
                <c:pt idx="575">
                  <c:v>84259</c:v>
                </c:pt>
                <c:pt idx="576">
                  <c:v>81083</c:v>
                </c:pt>
                <c:pt idx="577">
                  <c:v>78490</c:v>
                </c:pt>
                <c:pt idx="578">
                  <c:v>82866</c:v>
                </c:pt>
                <c:pt idx="579">
                  <c:v>75109</c:v>
                </c:pt>
                <c:pt idx="580">
                  <c:v>75705</c:v>
                </c:pt>
                <c:pt idx="581">
                  <c:v>81215</c:v>
                </c:pt>
                <c:pt idx="582">
                  <c:v>74900</c:v>
                </c:pt>
                <c:pt idx="583">
                  <c:v>92291</c:v>
                </c:pt>
                <c:pt idx="584">
                  <c:v>85082</c:v>
                </c:pt>
                <c:pt idx="585">
                  <c:v>87815</c:v>
                </c:pt>
                <c:pt idx="586">
                  <c:v>89851</c:v>
                </c:pt>
                <c:pt idx="587">
                  <c:v>90943</c:v>
                </c:pt>
                <c:pt idx="588">
                  <c:v>81383</c:v>
                </c:pt>
                <c:pt idx="589">
                  <c:v>81875</c:v>
                </c:pt>
                <c:pt idx="590">
                  <c:v>79328</c:v>
                </c:pt>
                <c:pt idx="591">
                  <c:v>83803</c:v>
                </c:pt>
                <c:pt idx="592">
                  <c:v>87245</c:v>
                </c:pt>
                <c:pt idx="593">
                  <c:v>84793</c:v>
                </c:pt>
                <c:pt idx="594">
                  <c:v>82063</c:v>
                </c:pt>
                <c:pt idx="595">
                  <c:v>82592</c:v>
                </c:pt>
                <c:pt idx="596">
                  <c:v>82633</c:v>
                </c:pt>
                <c:pt idx="597">
                  <c:v>85889</c:v>
                </c:pt>
                <c:pt idx="598">
                  <c:v>96550</c:v>
                </c:pt>
                <c:pt idx="599">
                  <c:v>90452</c:v>
                </c:pt>
                <c:pt idx="600">
                  <c:v>86873</c:v>
                </c:pt>
                <c:pt idx="601">
                  <c:v>91541</c:v>
                </c:pt>
                <c:pt idx="602">
                  <c:v>86983</c:v>
                </c:pt>
                <c:pt idx="603">
                  <c:v>82757</c:v>
                </c:pt>
                <c:pt idx="604">
                  <c:v>88386</c:v>
                </c:pt>
                <c:pt idx="605">
                  <c:v>99747</c:v>
                </c:pt>
                <c:pt idx="606">
                  <c:v>100798</c:v>
                </c:pt>
                <c:pt idx="607">
                  <c:v>90355</c:v>
                </c:pt>
                <c:pt idx="608">
                  <c:v>85138</c:v>
                </c:pt>
                <c:pt idx="609">
                  <c:v>99837</c:v>
                </c:pt>
                <c:pt idx="610">
                  <c:v>93283</c:v>
                </c:pt>
                <c:pt idx="611">
                  <c:v>91241</c:v>
                </c:pt>
                <c:pt idx="612">
                  <c:v>86972</c:v>
                </c:pt>
                <c:pt idx="613">
                  <c:v>87635</c:v>
                </c:pt>
                <c:pt idx="614">
                  <c:v>96845</c:v>
                </c:pt>
                <c:pt idx="615">
                  <c:v>97282</c:v>
                </c:pt>
                <c:pt idx="616">
                  <c:v>90250</c:v>
                </c:pt>
                <c:pt idx="617">
                  <c:v>98193</c:v>
                </c:pt>
                <c:pt idx="618">
                  <c:v>94198</c:v>
                </c:pt>
                <c:pt idx="619">
                  <c:v>91224</c:v>
                </c:pt>
                <c:pt idx="620">
                  <c:v>100112</c:v>
                </c:pt>
                <c:pt idx="621">
                  <c:v>100842</c:v>
                </c:pt>
                <c:pt idx="622">
                  <c:v>90440</c:v>
                </c:pt>
                <c:pt idx="623">
                  <c:v>105367</c:v>
                </c:pt>
                <c:pt idx="624">
                  <c:v>100040</c:v>
                </c:pt>
                <c:pt idx="625">
                  <c:v>108889</c:v>
                </c:pt>
                <c:pt idx="626">
                  <c:v>108897</c:v>
                </c:pt>
                <c:pt idx="627">
                  <c:v>109870</c:v>
                </c:pt>
                <c:pt idx="628">
                  <c:v>111521</c:v>
                </c:pt>
                <c:pt idx="629">
                  <c:v>106550</c:v>
                </c:pt>
                <c:pt idx="630">
                  <c:v>103783</c:v>
                </c:pt>
                <c:pt idx="631">
                  <c:v>101209</c:v>
                </c:pt>
                <c:pt idx="632">
                  <c:v>103951</c:v>
                </c:pt>
                <c:pt idx="633">
                  <c:v>111588</c:v>
                </c:pt>
                <c:pt idx="634">
                  <c:v>106248</c:v>
                </c:pt>
                <c:pt idx="635">
                  <c:v>112501</c:v>
                </c:pt>
                <c:pt idx="636">
                  <c:v>110521</c:v>
                </c:pt>
                <c:pt idx="637">
                  <c:v>119295</c:v>
                </c:pt>
                <c:pt idx="638">
                  <c:v>113652</c:v>
                </c:pt>
                <c:pt idx="639">
                  <c:v>111609</c:v>
                </c:pt>
                <c:pt idx="640">
                  <c:v>108552</c:v>
                </c:pt>
                <c:pt idx="641">
                  <c:v>118150</c:v>
                </c:pt>
                <c:pt idx="642">
                  <c:v>104996</c:v>
                </c:pt>
                <c:pt idx="643">
                  <c:v>107867</c:v>
                </c:pt>
                <c:pt idx="644">
                  <c:v>108355</c:v>
                </c:pt>
                <c:pt idx="645">
                  <c:v>105564</c:v>
                </c:pt>
                <c:pt idx="646">
                  <c:v>100055</c:v>
                </c:pt>
                <c:pt idx="647">
                  <c:v>110261</c:v>
                </c:pt>
                <c:pt idx="648">
                  <c:v>109447</c:v>
                </c:pt>
                <c:pt idx="649">
                  <c:v>112081</c:v>
                </c:pt>
                <c:pt idx="650">
                  <c:v>104136</c:v>
                </c:pt>
                <c:pt idx="651">
                  <c:v>104575</c:v>
                </c:pt>
                <c:pt idx="652">
                  <c:v>124344</c:v>
                </c:pt>
                <c:pt idx="653">
                  <c:v>106233</c:v>
                </c:pt>
                <c:pt idx="654">
                  <c:v>106374</c:v>
                </c:pt>
                <c:pt idx="655">
                  <c:v>113612</c:v>
                </c:pt>
                <c:pt idx="656">
                  <c:v>107419</c:v>
                </c:pt>
                <c:pt idx="657">
                  <c:v>105175</c:v>
                </c:pt>
                <c:pt idx="658">
                  <c:v>104641</c:v>
                </c:pt>
                <c:pt idx="659">
                  <c:v>126090</c:v>
                </c:pt>
                <c:pt idx="660">
                  <c:v>125131</c:v>
                </c:pt>
                <c:pt idx="661">
                  <c:v>125346</c:v>
                </c:pt>
                <c:pt idx="662">
                  <c:v>124682</c:v>
                </c:pt>
                <c:pt idx="663">
                  <c:v>133077</c:v>
                </c:pt>
                <c:pt idx="664">
                  <c:v>111821</c:v>
                </c:pt>
                <c:pt idx="665">
                  <c:v>122668</c:v>
                </c:pt>
                <c:pt idx="666">
                  <c:v>129612</c:v>
                </c:pt>
                <c:pt idx="667">
                  <c:v>123973</c:v>
                </c:pt>
                <c:pt idx="668">
                  <c:v>118920</c:v>
                </c:pt>
                <c:pt idx="669">
                  <c:v>116444</c:v>
                </c:pt>
                <c:pt idx="670">
                  <c:v>126797</c:v>
                </c:pt>
                <c:pt idx="671">
                  <c:v>122954</c:v>
                </c:pt>
                <c:pt idx="672">
                  <c:v>116127</c:v>
                </c:pt>
                <c:pt idx="673">
                  <c:v>125360</c:v>
                </c:pt>
                <c:pt idx="674">
                  <c:v>114716</c:v>
                </c:pt>
                <c:pt idx="675">
                  <c:v>115804</c:v>
                </c:pt>
                <c:pt idx="676">
                  <c:v>124319</c:v>
                </c:pt>
                <c:pt idx="677">
                  <c:v>115589</c:v>
                </c:pt>
                <c:pt idx="678">
                  <c:v>130737</c:v>
                </c:pt>
                <c:pt idx="679">
                  <c:v>116671</c:v>
                </c:pt>
                <c:pt idx="680">
                  <c:v>125243</c:v>
                </c:pt>
                <c:pt idx="681">
                  <c:v>129627</c:v>
                </c:pt>
                <c:pt idx="682">
                  <c:v>144877</c:v>
                </c:pt>
                <c:pt idx="683">
                  <c:v>141468</c:v>
                </c:pt>
                <c:pt idx="684">
                  <c:v>142426</c:v>
                </c:pt>
                <c:pt idx="685">
                  <c:v>138954</c:v>
                </c:pt>
                <c:pt idx="686">
                  <c:v>129112</c:v>
                </c:pt>
                <c:pt idx="687">
                  <c:v>125919</c:v>
                </c:pt>
                <c:pt idx="688">
                  <c:v>124959</c:v>
                </c:pt>
                <c:pt idx="689">
                  <c:v>142356</c:v>
                </c:pt>
                <c:pt idx="690">
                  <c:v>128470</c:v>
                </c:pt>
                <c:pt idx="691">
                  <c:v>123308</c:v>
                </c:pt>
                <c:pt idx="692">
                  <c:v>141201</c:v>
                </c:pt>
                <c:pt idx="693">
                  <c:v>141115</c:v>
                </c:pt>
                <c:pt idx="694">
                  <c:v>144144</c:v>
                </c:pt>
                <c:pt idx="695">
                  <c:v>130710</c:v>
                </c:pt>
                <c:pt idx="696">
                  <c:v>133826</c:v>
                </c:pt>
                <c:pt idx="697">
                  <c:v>151423</c:v>
                </c:pt>
                <c:pt idx="698">
                  <c:v>126337</c:v>
                </c:pt>
                <c:pt idx="699">
                  <c:v>143165</c:v>
                </c:pt>
                <c:pt idx="700">
                  <c:v>129196</c:v>
                </c:pt>
                <c:pt idx="701">
                  <c:v>135107</c:v>
                </c:pt>
                <c:pt idx="702">
                  <c:v>144129</c:v>
                </c:pt>
                <c:pt idx="703">
                  <c:v>142177</c:v>
                </c:pt>
                <c:pt idx="704">
                  <c:v>142424</c:v>
                </c:pt>
                <c:pt idx="705">
                  <c:v>141696</c:v>
                </c:pt>
                <c:pt idx="706">
                  <c:v>152440</c:v>
                </c:pt>
                <c:pt idx="707">
                  <c:v>151593</c:v>
                </c:pt>
                <c:pt idx="708">
                  <c:v>143424</c:v>
                </c:pt>
                <c:pt idx="709">
                  <c:v>145220</c:v>
                </c:pt>
                <c:pt idx="710">
                  <c:v>145850</c:v>
                </c:pt>
                <c:pt idx="711">
                  <c:v>140311</c:v>
                </c:pt>
                <c:pt idx="712">
                  <c:v>137837</c:v>
                </c:pt>
                <c:pt idx="713">
                  <c:v>142744</c:v>
                </c:pt>
                <c:pt idx="714">
                  <c:v>153346</c:v>
                </c:pt>
                <c:pt idx="715">
                  <c:v>166986</c:v>
                </c:pt>
                <c:pt idx="716">
                  <c:v>160718</c:v>
                </c:pt>
                <c:pt idx="717">
                  <c:v>154530</c:v>
                </c:pt>
                <c:pt idx="718">
                  <c:v>161163</c:v>
                </c:pt>
                <c:pt idx="719">
                  <c:v>164401</c:v>
                </c:pt>
                <c:pt idx="720">
                  <c:v>138312</c:v>
                </c:pt>
                <c:pt idx="721">
                  <c:v>154324</c:v>
                </c:pt>
                <c:pt idx="722">
                  <c:v>138625</c:v>
                </c:pt>
                <c:pt idx="723">
                  <c:v>152576</c:v>
                </c:pt>
                <c:pt idx="724">
                  <c:v>160383</c:v>
                </c:pt>
                <c:pt idx="725">
                  <c:v>171958</c:v>
                </c:pt>
                <c:pt idx="726">
                  <c:v>155273</c:v>
                </c:pt>
                <c:pt idx="727">
                  <c:v>168096</c:v>
                </c:pt>
                <c:pt idx="728">
                  <c:v>172612</c:v>
                </c:pt>
                <c:pt idx="729">
                  <c:v>166320</c:v>
                </c:pt>
                <c:pt idx="730">
                  <c:v>163771</c:v>
                </c:pt>
                <c:pt idx="731">
                  <c:v>148387</c:v>
                </c:pt>
                <c:pt idx="732">
                  <c:v>164913</c:v>
                </c:pt>
                <c:pt idx="733">
                  <c:v>152921</c:v>
                </c:pt>
                <c:pt idx="734">
                  <c:v>150889</c:v>
                </c:pt>
                <c:pt idx="735">
                  <c:v>176966</c:v>
                </c:pt>
                <c:pt idx="736">
                  <c:v>163808</c:v>
                </c:pt>
                <c:pt idx="737">
                  <c:v>183060</c:v>
                </c:pt>
                <c:pt idx="738">
                  <c:v>163736</c:v>
                </c:pt>
                <c:pt idx="739">
                  <c:v>171847</c:v>
                </c:pt>
                <c:pt idx="740">
                  <c:v>153324</c:v>
                </c:pt>
                <c:pt idx="741">
                  <c:v>151676</c:v>
                </c:pt>
                <c:pt idx="742">
                  <c:v>166659</c:v>
                </c:pt>
                <c:pt idx="743">
                  <c:v>156996</c:v>
                </c:pt>
                <c:pt idx="744">
                  <c:v>151220</c:v>
                </c:pt>
                <c:pt idx="745">
                  <c:v>171711</c:v>
                </c:pt>
                <c:pt idx="746">
                  <c:v>173350</c:v>
                </c:pt>
                <c:pt idx="747">
                  <c:v>157942</c:v>
                </c:pt>
                <c:pt idx="748">
                  <c:v>158635</c:v>
                </c:pt>
                <c:pt idx="749">
                  <c:v>175678</c:v>
                </c:pt>
                <c:pt idx="750">
                  <c:v>169690</c:v>
                </c:pt>
                <c:pt idx="751">
                  <c:v>188334</c:v>
                </c:pt>
                <c:pt idx="752">
                  <c:v>173062</c:v>
                </c:pt>
                <c:pt idx="753">
                  <c:v>182467</c:v>
                </c:pt>
                <c:pt idx="754">
                  <c:v>178293</c:v>
                </c:pt>
                <c:pt idx="755">
                  <c:v>175804</c:v>
                </c:pt>
                <c:pt idx="756">
                  <c:v>173743</c:v>
                </c:pt>
                <c:pt idx="757">
                  <c:v>177362</c:v>
                </c:pt>
                <c:pt idx="758">
                  <c:v>174948</c:v>
                </c:pt>
                <c:pt idx="759">
                  <c:v>193516</c:v>
                </c:pt>
                <c:pt idx="760">
                  <c:v>170279</c:v>
                </c:pt>
                <c:pt idx="761">
                  <c:v>169242</c:v>
                </c:pt>
                <c:pt idx="762">
                  <c:v>163564</c:v>
                </c:pt>
                <c:pt idx="763">
                  <c:v>186394</c:v>
                </c:pt>
                <c:pt idx="764">
                  <c:v>197483</c:v>
                </c:pt>
                <c:pt idx="765">
                  <c:v>193391</c:v>
                </c:pt>
                <c:pt idx="766">
                  <c:v>191875</c:v>
                </c:pt>
                <c:pt idx="767">
                  <c:v>186002</c:v>
                </c:pt>
                <c:pt idx="768">
                  <c:v>187509</c:v>
                </c:pt>
                <c:pt idx="769">
                  <c:v>181594</c:v>
                </c:pt>
                <c:pt idx="770">
                  <c:v>194901</c:v>
                </c:pt>
                <c:pt idx="771">
                  <c:v>185332</c:v>
                </c:pt>
                <c:pt idx="772">
                  <c:v>183247</c:v>
                </c:pt>
                <c:pt idx="773">
                  <c:v>195205</c:v>
                </c:pt>
                <c:pt idx="774">
                  <c:v>194141</c:v>
                </c:pt>
                <c:pt idx="775">
                  <c:v>197126</c:v>
                </c:pt>
                <c:pt idx="776">
                  <c:v>185675</c:v>
                </c:pt>
                <c:pt idx="777">
                  <c:v>187337</c:v>
                </c:pt>
                <c:pt idx="778">
                  <c:v>177945</c:v>
                </c:pt>
                <c:pt idx="779">
                  <c:v>193244</c:v>
                </c:pt>
                <c:pt idx="780">
                  <c:v>180020</c:v>
                </c:pt>
                <c:pt idx="781">
                  <c:v>191873</c:v>
                </c:pt>
                <c:pt idx="782">
                  <c:v>181250</c:v>
                </c:pt>
                <c:pt idx="783">
                  <c:v>198914</c:v>
                </c:pt>
                <c:pt idx="784">
                  <c:v>180092</c:v>
                </c:pt>
                <c:pt idx="785">
                  <c:v>216586</c:v>
                </c:pt>
                <c:pt idx="786">
                  <c:v>206765</c:v>
                </c:pt>
                <c:pt idx="787">
                  <c:v>190971</c:v>
                </c:pt>
                <c:pt idx="788">
                  <c:v>215441</c:v>
                </c:pt>
                <c:pt idx="789">
                  <c:v>212707</c:v>
                </c:pt>
                <c:pt idx="790">
                  <c:v>187899</c:v>
                </c:pt>
                <c:pt idx="791">
                  <c:v>191957</c:v>
                </c:pt>
                <c:pt idx="792">
                  <c:v>222760</c:v>
                </c:pt>
                <c:pt idx="793">
                  <c:v>201543</c:v>
                </c:pt>
                <c:pt idx="794">
                  <c:v>214605</c:v>
                </c:pt>
                <c:pt idx="795">
                  <c:v>188721</c:v>
                </c:pt>
                <c:pt idx="796">
                  <c:v>187725</c:v>
                </c:pt>
                <c:pt idx="797">
                  <c:v>222815</c:v>
                </c:pt>
                <c:pt idx="798">
                  <c:v>197452</c:v>
                </c:pt>
                <c:pt idx="799">
                  <c:v>188064</c:v>
                </c:pt>
                <c:pt idx="800">
                  <c:v>208488</c:v>
                </c:pt>
                <c:pt idx="801">
                  <c:v>229291</c:v>
                </c:pt>
                <c:pt idx="802">
                  <c:v>199307</c:v>
                </c:pt>
                <c:pt idx="803">
                  <c:v>212847</c:v>
                </c:pt>
                <c:pt idx="804">
                  <c:v>201993</c:v>
                </c:pt>
                <c:pt idx="805">
                  <c:v>215333</c:v>
                </c:pt>
                <c:pt idx="806">
                  <c:v>194955</c:v>
                </c:pt>
                <c:pt idx="807">
                  <c:v>204649</c:v>
                </c:pt>
                <c:pt idx="808">
                  <c:v>232707</c:v>
                </c:pt>
                <c:pt idx="809">
                  <c:v>200625</c:v>
                </c:pt>
                <c:pt idx="810">
                  <c:v>204334</c:v>
                </c:pt>
                <c:pt idx="811">
                  <c:v>218939</c:v>
                </c:pt>
                <c:pt idx="812">
                  <c:v>211988</c:v>
                </c:pt>
                <c:pt idx="813">
                  <c:v>215269</c:v>
                </c:pt>
                <c:pt idx="814">
                  <c:v>215255</c:v>
                </c:pt>
                <c:pt idx="815">
                  <c:v>240367</c:v>
                </c:pt>
                <c:pt idx="816">
                  <c:v>218431</c:v>
                </c:pt>
                <c:pt idx="817">
                  <c:v>217802</c:v>
                </c:pt>
                <c:pt idx="818">
                  <c:v>234302</c:v>
                </c:pt>
                <c:pt idx="819">
                  <c:v>239122</c:v>
                </c:pt>
                <c:pt idx="820">
                  <c:v>203381</c:v>
                </c:pt>
                <c:pt idx="821">
                  <c:v>205618</c:v>
                </c:pt>
                <c:pt idx="822">
                  <c:v>224161</c:v>
                </c:pt>
                <c:pt idx="823">
                  <c:v>243893</c:v>
                </c:pt>
                <c:pt idx="824">
                  <c:v>237454</c:v>
                </c:pt>
                <c:pt idx="825">
                  <c:v>244689</c:v>
                </c:pt>
                <c:pt idx="826">
                  <c:v>250548</c:v>
                </c:pt>
                <c:pt idx="827">
                  <c:v>210050</c:v>
                </c:pt>
                <c:pt idx="828">
                  <c:v>229868</c:v>
                </c:pt>
                <c:pt idx="829">
                  <c:v>238489</c:v>
                </c:pt>
                <c:pt idx="830">
                  <c:v>243125</c:v>
                </c:pt>
                <c:pt idx="831">
                  <c:v>249698</c:v>
                </c:pt>
                <c:pt idx="832">
                  <c:v>251547</c:v>
                </c:pt>
                <c:pt idx="833">
                  <c:v>243918</c:v>
                </c:pt>
                <c:pt idx="834">
                  <c:v>257692</c:v>
                </c:pt>
                <c:pt idx="835">
                  <c:v>256621</c:v>
                </c:pt>
                <c:pt idx="836">
                  <c:v>262314</c:v>
                </c:pt>
                <c:pt idx="837">
                  <c:v>246657</c:v>
                </c:pt>
                <c:pt idx="838">
                  <c:v>250961</c:v>
                </c:pt>
                <c:pt idx="839">
                  <c:v>257163</c:v>
                </c:pt>
                <c:pt idx="840">
                  <c:v>247600</c:v>
                </c:pt>
                <c:pt idx="841">
                  <c:v>229247</c:v>
                </c:pt>
                <c:pt idx="842">
                  <c:v>246233</c:v>
                </c:pt>
                <c:pt idx="843">
                  <c:v>233098</c:v>
                </c:pt>
                <c:pt idx="844">
                  <c:v>230128</c:v>
                </c:pt>
                <c:pt idx="845">
                  <c:v>269952</c:v>
                </c:pt>
                <c:pt idx="846">
                  <c:v>260991</c:v>
                </c:pt>
                <c:pt idx="847">
                  <c:v>262084</c:v>
                </c:pt>
                <c:pt idx="848">
                  <c:v>238104</c:v>
                </c:pt>
                <c:pt idx="849">
                  <c:v>267759</c:v>
                </c:pt>
                <c:pt idx="850">
                  <c:v>251998</c:v>
                </c:pt>
                <c:pt idx="851">
                  <c:v>227043</c:v>
                </c:pt>
                <c:pt idx="852">
                  <c:v>257053</c:v>
                </c:pt>
                <c:pt idx="853">
                  <c:v>259653</c:v>
                </c:pt>
                <c:pt idx="854">
                  <c:v>233886</c:v>
                </c:pt>
                <c:pt idx="855">
                  <c:v>234620</c:v>
                </c:pt>
                <c:pt idx="856">
                  <c:v>250430</c:v>
                </c:pt>
                <c:pt idx="857">
                  <c:v>233409</c:v>
                </c:pt>
                <c:pt idx="858">
                  <c:v>255465</c:v>
                </c:pt>
                <c:pt idx="859">
                  <c:v>248757</c:v>
                </c:pt>
                <c:pt idx="860">
                  <c:v>263233</c:v>
                </c:pt>
                <c:pt idx="861">
                  <c:v>278082</c:v>
                </c:pt>
                <c:pt idx="862">
                  <c:v>273742</c:v>
                </c:pt>
                <c:pt idx="863">
                  <c:v>276875</c:v>
                </c:pt>
                <c:pt idx="864">
                  <c:v>246965</c:v>
                </c:pt>
                <c:pt idx="865">
                  <c:v>261856</c:v>
                </c:pt>
                <c:pt idx="866">
                  <c:v>267105</c:v>
                </c:pt>
                <c:pt idx="867">
                  <c:v>244567</c:v>
                </c:pt>
                <c:pt idx="868">
                  <c:v>286314</c:v>
                </c:pt>
                <c:pt idx="869">
                  <c:v>256367</c:v>
                </c:pt>
                <c:pt idx="870">
                  <c:v>287303</c:v>
                </c:pt>
                <c:pt idx="871">
                  <c:v>283618</c:v>
                </c:pt>
                <c:pt idx="872">
                  <c:v>274745</c:v>
                </c:pt>
                <c:pt idx="873">
                  <c:v>267198</c:v>
                </c:pt>
                <c:pt idx="874">
                  <c:v>280662</c:v>
                </c:pt>
                <c:pt idx="875">
                  <c:v>248095</c:v>
                </c:pt>
                <c:pt idx="876">
                  <c:v>272769</c:v>
                </c:pt>
                <c:pt idx="877">
                  <c:v>304584</c:v>
                </c:pt>
                <c:pt idx="878">
                  <c:v>283670</c:v>
                </c:pt>
                <c:pt idx="879">
                  <c:v>305084</c:v>
                </c:pt>
                <c:pt idx="880">
                  <c:v>256502</c:v>
                </c:pt>
                <c:pt idx="881">
                  <c:v>267496</c:v>
                </c:pt>
                <c:pt idx="882">
                  <c:v>262874</c:v>
                </c:pt>
                <c:pt idx="883">
                  <c:v>254050</c:v>
                </c:pt>
                <c:pt idx="884">
                  <c:v>294042</c:v>
                </c:pt>
                <c:pt idx="885">
                  <c:v>267907</c:v>
                </c:pt>
                <c:pt idx="886">
                  <c:v>305853</c:v>
                </c:pt>
                <c:pt idx="887">
                  <c:v>277424</c:v>
                </c:pt>
                <c:pt idx="888">
                  <c:v>298996</c:v>
                </c:pt>
                <c:pt idx="889">
                  <c:v>277471</c:v>
                </c:pt>
                <c:pt idx="890">
                  <c:v>266292</c:v>
                </c:pt>
                <c:pt idx="891">
                  <c:v>288305</c:v>
                </c:pt>
                <c:pt idx="892">
                  <c:v>309764</c:v>
                </c:pt>
                <c:pt idx="893">
                  <c:v>261789</c:v>
                </c:pt>
                <c:pt idx="894">
                  <c:v>287113</c:v>
                </c:pt>
                <c:pt idx="895">
                  <c:v>285080</c:v>
                </c:pt>
                <c:pt idx="896">
                  <c:v>279222</c:v>
                </c:pt>
                <c:pt idx="897">
                  <c:v>301567</c:v>
                </c:pt>
                <c:pt idx="898">
                  <c:v>282168</c:v>
                </c:pt>
                <c:pt idx="899">
                  <c:v>312261</c:v>
                </c:pt>
                <c:pt idx="900">
                  <c:v>283528</c:v>
                </c:pt>
                <c:pt idx="901">
                  <c:v>313376</c:v>
                </c:pt>
                <c:pt idx="902">
                  <c:v>293466</c:v>
                </c:pt>
                <c:pt idx="903">
                  <c:v>274117</c:v>
                </c:pt>
                <c:pt idx="904">
                  <c:v>272034</c:v>
                </c:pt>
                <c:pt idx="905">
                  <c:v>287317</c:v>
                </c:pt>
                <c:pt idx="906">
                  <c:v>299453</c:v>
                </c:pt>
                <c:pt idx="907">
                  <c:v>316875</c:v>
                </c:pt>
                <c:pt idx="908">
                  <c:v>306282</c:v>
                </c:pt>
                <c:pt idx="909">
                  <c:v>332269</c:v>
                </c:pt>
                <c:pt idx="910">
                  <c:v>339066</c:v>
                </c:pt>
                <c:pt idx="911">
                  <c:v>312828</c:v>
                </c:pt>
                <c:pt idx="912">
                  <c:v>338272</c:v>
                </c:pt>
                <c:pt idx="913">
                  <c:v>295752</c:v>
                </c:pt>
                <c:pt idx="914">
                  <c:v>313358</c:v>
                </c:pt>
                <c:pt idx="915">
                  <c:v>334093</c:v>
                </c:pt>
                <c:pt idx="916">
                  <c:v>292675</c:v>
                </c:pt>
                <c:pt idx="917">
                  <c:v>333517</c:v>
                </c:pt>
                <c:pt idx="918">
                  <c:v>330673</c:v>
                </c:pt>
                <c:pt idx="919">
                  <c:v>305751</c:v>
                </c:pt>
                <c:pt idx="920">
                  <c:v>321199</c:v>
                </c:pt>
                <c:pt idx="921">
                  <c:v>329652</c:v>
                </c:pt>
                <c:pt idx="922">
                  <c:v>325810</c:v>
                </c:pt>
                <c:pt idx="923">
                  <c:v>315207</c:v>
                </c:pt>
                <c:pt idx="924">
                  <c:v>327082</c:v>
                </c:pt>
                <c:pt idx="925">
                  <c:v>319653</c:v>
                </c:pt>
                <c:pt idx="926">
                  <c:v>291077</c:v>
                </c:pt>
                <c:pt idx="927">
                  <c:v>311451</c:v>
                </c:pt>
                <c:pt idx="928">
                  <c:v>293231</c:v>
                </c:pt>
                <c:pt idx="929">
                  <c:v>299699</c:v>
                </c:pt>
                <c:pt idx="930">
                  <c:v>333358</c:v>
                </c:pt>
                <c:pt idx="931">
                  <c:v>299874</c:v>
                </c:pt>
                <c:pt idx="932">
                  <c:v>346469</c:v>
                </c:pt>
                <c:pt idx="933">
                  <c:v>299917</c:v>
                </c:pt>
                <c:pt idx="934">
                  <c:v>349390</c:v>
                </c:pt>
                <c:pt idx="935">
                  <c:v>307569</c:v>
                </c:pt>
                <c:pt idx="936">
                  <c:v>308370</c:v>
                </c:pt>
                <c:pt idx="937">
                  <c:v>336758</c:v>
                </c:pt>
                <c:pt idx="938">
                  <c:v>317773</c:v>
                </c:pt>
                <c:pt idx="939">
                  <c:v>333857</c:v>
                </c:pt>
                <c:pt idx="940">
                  <c:v>328995</c:v>
                </c:pt>
                <c:pt idx="941">
                  <c:v>339030</c:v>
                </c:pt>
                <c:pt idx="942">
                  <c:v>328030</c:v>
                </c:pt>
                <c:pt idx="943">
                  <c:v>351259</c:v>
                </c:pt>
                <c:pt idx="944">
                  <c:v>313645</c:v>
                </c:pt>
                <c:pt idx="945">
                  <c:v>341844</c:v>
                </c:pt>
                <c:pt idx="946">
                  <c:v>316860</c:v>
                </c:pt>
                <c:pt idx="947">
                  <c:v>342191</c:v>
                </c:pt>
                <c:pt idx="948">
                  <c:v>378335</c:v>
                </c:pt>
                <c:pt idx="949">
                  <c:v>370806</c:v>
                </c:pt>
                <c:pt idx="950">
                  <c:v>374558</c:v>
                </c:pt>
                <c:pt idx="951">
                  <c:v>344103</c:v>
                </c:pt>
                <c:pt idx="952">
                  <c:v>384321</c:v>
                </c:pt>
                <c:pt idx="953">
                  <c:v>340420</c:v>
                </c:pt>
                <c:pt idx="954">
                  <c:v>321479</c:v>
                </c:pt>
                <c:pt idx="955">
                  <c:v>327524</c:v>
                </c:pt>
                <c:pt idx="956">
                  <c:v>379161</c:v>
                </c:pt>
                <c:pt idx="957">
                  <c:v>368356</c:v>
                </c:pt>
                <c:pt idx="958">
                  <c:v>364523</c:v>
                </c:pt>
                <c:pt idx="959">
                  <c:v>377250</c:v>
                </c:pt>
                <c:pt idx="960">
                  <c:v>343561</c:v>
                </c:pt>
                <c:pt idx="961">
                  <c:v>366404</c:v>
                </c:pt>
                <c:pt idx="962">
                  <c:v>339213</c:v>
                </c:pt>
                <c:pt idx="963">
                  <c:v>339153</c:v>
                </c:pt>
                <c:pt idx="964">
                  <c:v>356889</c:v>
                </c:pt>
                <c:pt idx="965">
                  <c:v>396913</c:v>
                </c:pt>
                <c:pt idx="966">
                  <c:v>351640</c:v>
                </c:pt>
                <c:pt idx="967">
                  <c:v>371321</c:v>
                </c:pt>
                <c:pt idx="968">
                  <c:v>395861</c:v>
                </c:pt>
                <c:pt idx="969">
                  <c:v>391351</c:v>
                </c:pt>
                <c:pt idx="970">
                  <c:v>390600</c:v>
                </c:pt>
                <c:pt idx="971">
                  <c:v>374312</c:v>
                </c:pt>
                <c:pt idx="972">
                  <c:v>381694</c:v>
                </c:pt>
                <c:pt idx="973">
                  <c:v>405121</c:v>
                </c:pt>
                <c:pt idx="974">
                  <c:v>399450</c:v>
                </c:pt>
                <c:pt idx="975">
                  <c:v>378822</c:v>
                </c:pt>
                <c:pt idx="976">
                  <c:v>343191</c:v>
                </c:pt>
                <c:pt idx="977">
                  <c:v>394234</c:v>
                </c:pt>
                <c:pt idx="978">
                  <c:v>360609</c:v>
                </c:pt>
                <c:pt idx="979">
                  <c:v>395479</c:v>
                </c:pt>
                <c:pt idx="980">
                  <c:v>386258</c:v>
                </c:pt>
                <c:pt idx="981">
                  <c:v>409317</c:v>
                </c:pt>
                <c:pt idx="982">
                  <c:v>347195</c:v>
                </c:pt>
                <c:pt idx="983">
                  <c:v>367261</c:v>
                </c:pt>
                <c:pt idx="984">
                  <c:v>364215</c:v>
                </c:pt>
                <c:pt idx="985">
                  <c:v>356890</c:v>
                </c:pt>
                <c:pt idx="986">
                  <c:v>417049</c:v>
                </c:pt>
                <c:pt idx="987">
                  <c:v>404836</c:v>
                </c:pt>
                <c:pt idx="988">
                  <c:v>364499</c:v>
                </c:pt>
                <c:pt idx="989">
                  <c:v>418898</c:v>
                </c:pt>
                <c:pt idx="990">
                  <c:v>418768</c:v>
                </c:pt>
                <c:pt idx="991">
                  <c:v>354735</c:v>
                </c:pt>
                <c:pt idx="992">
                  <c:v>390080</c:v>
                </c:pt>
                <c:pt idx="993">
                  <c:v>369652</c:v>
                </c:pt>
                <c:pt idx="994">
                  <c:v>372794</c:v>
                </c:pt>
                <c:pt idx="995">
                  <c:v>357979</c:v>
                </c:pt>
                <c:pt idx="996">
                  <c:v>433222</c:v>
                </c:pt>
                <c:pt idx="997">
                  <c:v>394770</c:v>
                </c:pt>
                <c:pt idx="998">
                  <c:v>374610</c:v>
                </c:pt>
                <c:pt idx="999">
                  <c:v>427532</c:v>
                </c:pt>
                <c:pt idx="1000">
                  <c:v>443096</c:v>
                </c:pt>
                <c:pt idx="1001">
                  <c:v>377500</c:v>
                </c:pt>
                <c:pt idx="1002">
                  <c:v>381361</c:v>
                </c:pt>
                <c:pt idx="1003">
                  <c:v>392143</c:v>
                </c:pt>
                <c:pt idx="1004">
                  <c:v>426530</c:v>
                </c:pt>
                <c:pt idx="1005">
                  <c:v>444896</c:v>
                </c:pt>
                <c:pt idx="1006">
                  <c:v>431554</c:v>
                </c:pt>
                <c:pt idx="1007">
                  <c:v>429036</c:v>
                </c:pt>
                <c:pt idx="1008">
                  <c:v>441158</c:v>
                </c:pt>
                <c:pt idx="1009">
                  <c:v>451250</c:v>
                </c:pt>
                <c:pt idx="1010">
                  <c:v>438609</c:v>
                </c:pt>
                <c:pt idx="1011">
                  <c:v>416366</c:v>
                </c:pt>
                <c:pt idx="1012">
                  <c:v>420157</c:v>
                </c:pt>
                <c:pt idx="1013">
                  <c:v>411172</c:v>
                </c:pt>
                <c:pt idx="1014">
                  <c:v>441234</c:v>
                </c:pt>
                <c:pt idx="1015">
                  <c:v>382057</c:v>
                </c:pt>
                <c:pt idx="1016">
                  <c:v>388750</c:v>
                </c:pt>
                <c:pt idx="1017">
                  <c:v>412656</c:v>
                </c:pt>
                <c:pt idx="1018">
                  <c:v>442117</c:v>
                </c:pt>
                <c:pt idx="1019">
                  <c:v>399355</c:v>
                </c:pt>
                <c:pt idx="1020">
                  <c:v>404387</c:v>
                </c:pt>
                <c:pt idx="1021">
                  <c:v>430050</c:v>
                </c:pt>
                <c:pt idx="1022">
                  <c:v>397903</c:v>
                </c:pt>
                <c:pt idx="1023">
                  <c:v>404509</c:v>
                </c:pt>
                <c:pt idx="1024">
                  <c:v>473004</c:v>
                </c:pt>
                <c:pt idx="1025">
                  <c:v>462813</c:v>
                </c:pt>
                <c:pt idx="1026">
                  <c:v>406883</c:v>
                </c:pt>
                <c:pt idx="1027">
                  <c:v>396890</c:v>
                </c:pt>
                <c:pt idx="1028">
                  <c:v>393833</c:v>
                </c:pt>
                <c:pt idx="1029">
                  <c:v>439508</c:v>
                </c:pt>
                <c:pt idx="1030">
                  <c:v>413742</c:v>
                </c:pt>
                <c:pt idx="1031">
                  <c:v>444782</c:v>
                </c:pt>
                <c:pt idx="1032">
                  <c:v>464295</c:v>
                </c:pt>
                <c:pt idx="1033">
                  <c:v>437352</c:v>
                </c:pt>
                <c:pt idx="1034">
                  <c:v>412556</c:v>
                </c:pt>
                <c:pt idx="1035">
                  <c:v>427530</c:v>
                </c:pt>
                <c:pt idx="1036">
                  <c:v>483338</c:v>
                </c:pt>
                <c:pt idx="1037">
                  <c:v>421945</c:v>
                </c:pt>
                <c:pt idx="1038">
                  <c:v>441867</c:v>
                </c:pt>
                <c:pt idx="1039">
                  <c:v>498609</c:v>
                </c:pt>
                <c:pt idx="1040">
                  <c:v>447634</c:v>
                </c:pt>
                <c:pt idx="1041">
                  <c:v>427968</c:v>
                </c:pt>
                <c:pt idx="1042">
                  <c:v>477203</c:v>
                </c:pt>
                <c:pt idx="1043">
                  <c:v>420253</c:v>
                </c:pt>
                <c:pt idx="1044">
                  <c:v>422223</c:v>
                </c:pt>
                <c:pt idx="1045">
                  <c:v>435835</c:v>
                </c:pt>
                <c:pt idx="1046">
                  <c:v>501745</c:v>
                </c:pt>
                <c:pt idx="1047">
                  <c:v>438252</c:v>
                </c:pt>
                <c:pt idx="1048">
                  <c:v>438953</c:v>
                </c:pt>
                <c:pt idx="1049">
                  <c:v>456417</c:v>
                </c:pt>
                <c:pt idx="1050">
                  <c:v>479853</c:v>
                </c:pt>
                <c:pt idx="1051">
                  <c:v>476350</c:v>
                </c:pt>
                <c:pt idx="1052">
                  <c:v>447357</c:v>
                </c:pt>
                <c:pt idx="1053">
                  <c:v>494169</c:v>
                </c:pt>
                <c:pt idx="1054">
                  <c:v>511930</c:v>
                </c:pt>
                <c:pt idx="1055">
                  <c:v>505726</c:v>
                </c:pt>
                <c:pt idx="1056">
                  <c:v>483395</c:v>
                </c:pt>
                <c:pt idx="1057">
                  <c:v>441744</c:v>
                </c:pt>
                <c:pt idx="1058">
                  <c:v>514732</c:v>
                </c:pt>
                <c:pt idx="1059">
                  <c:v>429089</c:v>
                </c:pt>
                <c:pt idx="1060">
                  <c:v>472369</c:v>
                </c:pt>
                <c:pt idx="1061">
                  <c:v>487769</c:v>
                </c:pt>
                <c:pt idx="1062">
                  <c:v>500214</c:v>
                </c:pt>
                <c:pt idx="1063">
                  <c:v>536424</c:v>
                </c:pt>
                <c:pt idx="1064">
                  <c:v>467949</c:v>
                </c:pt>
                <c:pt idx="1065">
                  <c:v>464928</c:v>
                </c:pt>
                <c:pt idx="1066">
                  <c:v>536782</c:v>
                </c:pt>
                <c:pt idx="1067">
                  <c:v>531816</c:v>
                </c:pt>
                <c:pt idx="1068">
                  <c:v>482761</c:v>
                </c:pt>
                <c:pt idx="1069">
                  <c:v>486301</c:v>
                </c:pt>
                <c:pt idx="1070">
                  <c:v>508671</c:v>
                </c:pt>
                <c:pt idx="1071">
                  <c:v>443305</c:v>
                </c:pt>
                <c:pt idx="1072">
                  <c:v>548301</c:v>
                </c:pt>
                <c:pt idx="1073">
                  <c:v>475674</c:v>
                </c:pt>
                <c:pt idx="1074">
                  <c:v>477017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AF-4B52-A681-5149D6685F1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Метод связанных клеток 1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cat>
            <c:numRef>
              <c:f>Лист1!$A$2:$A$1076</c:f>
              <c:numCache>
                <c:formatCode>0</c:formatCode>
                <c:ptCount val="107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</c:numCache>
            </c:numRef>
          </c:cat>
          <c:val>
            <c:numRef>
              <c:f>Лист1!$C$2:$C$1076</c:f>
              <c:numCache>
                <c:formatCode>General</c:formatCode>
                <c:ptCount val="10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92</c:v>
                </c:pt>
                <c:pt idx="30">
                  <c:v>174</c:v>
                </c:pt>
                <c:pt idx="31">
                  <c:v>295</c:v>
                </c:pt>
                <c:pt idx="32">
                  <c:v>290</c:v>
                </c:pt>
                <c:pt idx="33">
                  <c:v>318</c:v>
                </c:pt>
                <c:pt idx="34">
                  <c:v>300</c:v>
                </c:pt>
                <c:pt idx="35">
                  <c:v>518</c:v>
                </c:pt>
                <c:pt idx="36">
                  <c:v>569</c:v>
                </c:pt>
                <c:pt idx="37">
                  <c:v>543</c:v>
                </c:pt>
                <c:pt idx="38">
                  <c:v>474</c:v>
                </c:pt>
                <c:pt idx="39">
                  <c:v>884</c:v>
                </c:pt>
                <c:pt idx="40">
                  <c:v>805</c:v>
                </c:pt>
                <c:pt idx="41">
                  <c:v>766</c:v>
                </c:pt>
                <c:pt idx="42">
                  <c:v>782</c:v>
                </c:pt>
                <c:pt idx="43">
                  <c:v>912</c:v>
                </c:pt>
                <c:pt idx="44">
                  <c:v>866</c:v>
                </c:pt>
                <c:pt idx="45">
                  <c:v>1044</c:v>
                </c:pt>
                <c:pt idx="46">
                  <c:v>861</c:v>
                </c:pt>
                <c:pt idx="47">
                  <c:v>733</c:v>
                </c:pt>
                <c:pt idx="48">
                  <c:v>1456</c:v>
                </c:pt>
                <c:pt idx="49">
                  <c:v>1257</c:v>
                </c:pt>
                <c:pt idx="50">
                  <c:v>2164</c:v>
                </c:pt>
                <c:pt idx="51">
                  <c:v>2116</c:v>
                </c:pt>
                <c:pt idx="52">
                  <c:v>1915</c:v>
                </c:pt>
                <c:pt idx="53">
                  <c:v>3001</c:v>
                </c:pt>
                <c:pt idx="54">
                  <c:v>3269</c:v>
                </c:pt>
                <c:pt idx="55">
                  <c:v>3955</c:v>
                </c:pt>
                <c:pt idx="56">
                  <c:v>3159</c:v>
                </c:pt>
                <c:pt idx="57">
                  <c:v>3444</c:v>
                </c:pt>
                <c:pt idx="58">
                  <c:v>3099</c:v>
                </c:pt>
                <c:pt idx="59">
                  <c:v>2776</c:v>
                </c:pt>
                <c:pt idx="60">
                  <c:v>4884</c:v>
                </c:pt>
                <c:pt idx="61">
                  <c:v>4804</c:v>
                </c:pt>
                <c:pt idx="62">
                  <c:v>4774</c:v>
                </c:pt>
                <c:pt idx="63">
                  <c:v>4222</c:v>
                </c:pt>
                <c:pt idx="64">
                  <c:v>4853</c:v>
                </c:pt>
                <c:pt idx="65">
                  <c:v>5232</c:v>
                </c:pt>
                <c:pt idx="66">
                  <c:v>6195</c:v>
                </c:pt>
                <c:pt idx="67">
                  <c:v>6845</c:v>
                </c:pt>
                <c:pt idx="68">
                  <c:v>7768</c:v>
                </c:pt>
                <c:pt idx="69">
                  <c:v>7115</c:v>
                </c:pt>
                <c:pt idx="70">
                  <c:v>9928</c:v>
                </c:pt>
                <c:pt idx="71">
                  <c:v>9477</c:v>
                </c:pt>
                <c:pt idx="72">
                  <c:v>16580</c:v>
                </c:pt>
                <c:pt idx="73">
                  <c:v>16066</c:v>
                </c:pt>
                <c:pt idx="74">
                  <c:v>83</c:v>
                </c:pt>
                <c:pt idx="75">
                  <c:v>82</c:v>
                </c:pt>
                <c:pt idx="76">
                  <c:v>79</c:v>
                </c:pt>
                <c:pt idx="77">
                  <c:v>89</c:v>
                </c:pt>
                <c:pt idx="78">
                  <c:v>84</c:v>
                </c:pt>
                <c:pt idx="79">
                  <c:v>71</c:v>
                </c:pt>
                <c:pt idx="80">
                  <c:v>76</c:v>
                </c:pt>
                <c:pt idx="81">
                  <c:v>81</c:v>
                </c:pt>
                <c:pt idx="82">
                  <c:v>88</c:v>
                </c:pt>
                <c:pt idx="83">
                  <c:v>140</c:v>
                </c:pt>
                <c:pt idx="84">
                  <c:v>152</c:v>
                </c:pt>
                <c:pt idx="85">
                  <c:v>148</c:v>
                </c:pt>
                <c:pt idx="86">
                  <c:v>177</c:v>
                </c:pt>
                <c:pt idx="87">
                  <c:v>177</c:v>
                </c:pt>
                <c:pt idx="88">
                  <c:v>154</c:v>
                </c:pt>
                <c:pt idx="89">
                  <c:v>177</c:v>
                </c:pt>
                <c:pt idx="90">
                  <c:v>186</c:v>
                </c:pt>
                <c:pt idx="91">
                  <c:v>153</c:v>
                </c:pt>
                <c:pt idx="92">
                  <c:v>188</c:v>
                </c:pt>
                <c:pt idx="93">
                  <c:v>156</c:v>
                </c:pt>
                <c:pt idx="94">
                  <c:v>336</c:v>
                </c:pt>
                <c:pt idx="95">
                  <c:v>300</c:v>
                </c:pt>
                <c:pt idx="96">
                  <c:v>283</c:v>
                </c:pt>
                <c:pt idx="97">
                  <c:v>298</c:v>
                </c:pt>
                <c:pt idx="98">
                  <c:v>279</c:v>
                </c:pt>
                <c:pt idx="99">
                  <c:v>331</c:v>
                </c:pt>
                <c:pt idx="100">
                  <c:v>255</c:v>
                </c:pt>
                <c:pt idx="101">
                  <c:v>333</c:v>
                </c:pt>
                <c:pt idx="102">
                  <c:v>300</c:v>
                </c:pt>
                <c:pt idx="103">
                  <c:v>244</c:v>
                </c:pt>
                <c:pt idx="104">
                  <c:v>329</c:v>
                </c:pt>
                <c:pt idx="105">
                  <c:v>511</c:v>
                </c:pt>
                <c:pt idx="106">
                  <c:v>596</c:v>
                </c:pt>
                <c:pt idx="107">
                  <c:v>632</c:v>
                </c:pt>
                <c:pt idx="108">
                  <c:v>471</c:v>
                </c:pt>
                <c:pt idx="109">
                  <c:v>504</c:v>
                </c:pt>
                <c:pt idx="110">
                  <c:v>491</c:v>
                </c:pt>
                <c:pt idx="111">
                  <c:v>536</c:v>
                </c:pt>
                <c:pt idx="112">
                  <c:v>494</c:v>
                </c:pt>
                <c:pt idx="113">
                  <c:v>490</c:v>
                </c:pt>
                <c:pt idx="114">
                  <c:v>512</c:v>
                </c:pt>
                <c:pt idx="115">
                  <c:v>853</c:v>
                </c:pt>
                <c:pt idx="116">
                  <c:v>882</c:v>
                </c:pt>
                <c:pt idx="117">
                  <c:v>985</c:v>
                </c:pt>
                <c:pt idx="118">
                  <c:v>978</c:v>
                </c:pt>
                <c:pt idx="119">
                  <c:v>877</c:v>
                </c:pt>
                <c:pt idx="120">
                  <c:v>950</c:v>
                </c:pt>
                <c:pt idx="121">
                  <c:v>838</c:v>
                </c:pt>
                <c:pt idx="122">
                  <c:v>800</c:v>
                </c:pt>
                <c:pt idx="123">
                  <c:v>918</c:v>
                </c:pt>
                <c:pt idx="124">
                  <c:v>810</c:v>
                </c:pt>
                <c:pt idx="125">
                  <c:v>850</c:v>
                </c:pt>
                <c:pt idx="126">
                  <c:v>1336</c:v>
                </c:pt>
                <c:pt idx="127">
                  <c:v>1237</c:v>
                </c:pt>
                <c:pt idx="128">
                  <c:v>1407</c:v>
                </c:pt>
                <c:pt idx="129">
                  <c:v>1513</c:v>
                </c:pt>
                <c:pt idx="130">
                  <c:v>1210</c:v>
                </c:pt>
                <c:pt idx="131">
                  <c:v>1240</c:v>
                </c:pt>
                <c:pt idx="132">
                  <c:v>1395</c:v>
                </c:pt>
                <c:pt idx="133">
                  <c:v>1513</c:v>
                </c:pt>
                <c:pt idx="134">
                  <c:v>1167</c:v>
                </c:pt>
                <c:pt idx="135">
                  <c:v>1412</c:v>
                </c:pt>
                <c:pt idx="136">
                  <c:v>1447</c:v>
                </c:pt>
                <c:pt idx="137">
                  <c:v>2254</c:v>
                </c:pt>
                <c:pt idx="138">
                  <c:v>2057</c:v>
                </c:pt>
                <c:pt idx="139">
                  <c:v>2142</c:v>
                </c:pt>
                <c:pt idx="140">
                  <c:v>2051</c:v>
                </c:pt>
                <c:pt idx="141">
                  <c:v>2576</c:v>
                </c:pt>
                <c:pt idx="142">
                  <c:v>2261</c:v>
                </c:pt>
                <c:pt idx="143">
                  <c:v>1929</c:v>
                </c:pt>
                <c:pt idx="144">
                  <c:v>1984</c:v>
                </c:pt>
                <c:pt idx="145">
                  <c:v>2355</c:v>
                </c:pt>
                <c:pt idx="146">
                  <c:v>1890</c:v>
                </c:pt>
                <c:pt idx="147">
                  <c:v>2329</c:v>
                </c:pt>
                <c:pt idx="148">
                  <c:v>3814</c:v>
                </c:pt>
                <c:pt idx="149">
                  <c:v>3265</c:v>
                </c:pt>
                <c:pt idx="150">
                  <c:v>3089</c:v>
                </c:pt>
                <c:pt idx="151">
                  <c:v>3152</c:v>
                </c:pt>
                <c:pt idx="152">
                  <c:v>3137</c:v>
                </c:pt>
                <c:pt idx="153">
                  <c:v>3304</c:v>
                </c:pt>
                <c:pt idx="154">
                  <c:v>3396</c:v>
                </c:pt>
                <c:pt idx="155">
                  <c:v>3199</c:v>
                </c:pt>
                <c:pt idx="156">
                  <c:v>3038</c:v>
                </c:pt>
                <c:pt idx="157">
                  <c:v>3359</c:v>
                </c:pt>
                <c:pt idx="158">
                  <c:v>2867</c:v>
                </c:pt>
                <c:pt idx="159">
                  <c:v>4638</c:v>
                </c:pt>
                <c:pt idx="160">
                  <c:v>5442</c:v>
                </c:pt>
                <c:pt idx="161">
                  <c:v>3979</c:v>
                </c:pt>
                <c:pt idx="162">
                  <c:v>4942</c:v>
                </c:pt>
                <c:pt idx="163">
                  <c:v>4516</c:v>
                </c:pt>
                <c:pt idx="164">
                  <c:v>4932</c:v>
                </c:pt>
                <c:pt idx="165">
                  <c:v>4100</c:v>
                </c:pt>
                <c:pt idx="166">
                  <c:v>4458</c:v>
                </c:pt>
                <c:pt idx="167">
                  <c:v>4149</c:v>
                </c:pt>
                <c:pt idx="168">
                  <c:v>4701</c:v>
                </c:pt>
                <c:pt idx="169">
                  <c:v>5356</c:v>
                </c:pt>
                <c:pt idx="170">
                  <c:v>6460</c:v>
                </c:pt>
                <c:pt idx="171">
                  <c:v>7384</c:v>
                </c:pt>
                <c:pt idx="172">
                  <c:v>7436</c:v>
                </c:pt>
                <c:pt idx="173">
                  <c:v>6396</c:v>
                </c:pt>
                <c:pt idx="174">
                  <c:v>5701</c:v>
                </c:pt>
                <c:pt idx="175">
                  <c:v>7253</c:v>
                </c:pt>
                <c:pt idx="176">
                  <c:v>6498</c:v>
                </c:pt>
                <c:pt idx="177">
                  <c:v>6916</c:v>
                </c:pt>
                <c:pt idx="178">
                  <c:v>6361</c:v>
                </c:pt>
                <c:pt idx="179">
                  <c:v>7370</c:v>
                </c:pt>
                <c:pt idx="180">
                  <c:v>7089</c:v>
                </c:pt>
                <c:pt idx="181">
                  <c:v>8669</c:v>
                </c:pt>
                <c:pt idx="182">
                  <c:v>10270</c:v>
                </c:pt>
                <c:pt idx="183">
                  <c:v>10263</c:v>
                </c:pt>
                <c:pt idx="184">
                  <c:v>10223</c:v>
                </c:pt>
                <c:pt idx="185">
                  <c:v>9632</c:v>
                </c:pt>
                <c:pt idx="186">
                  <c:v>9004</c:v>
                </c:pt>
                <c:pt idx="187">
                  <c:v>8737</c:v>
                </c:pt>
                <c:pt idx="188">
                  <c:v>10086</c:v>
                </c:pt>
                <c:pt idx="189">
                  <c:v>8525</c:v>
                </c:pt>
                <c:pt idx="190">
                  <c:v>8801</c:v>
                </c:pt>
                <c:pt idx="191">
                  <c:v>8525</c:v>
                </c:pt>
                <c:pt idx="192">
                  <c:v>13096</c:v>
                </c:pt>
                <c:pt idx="193">
                  <c:v>10736</c:v>
                </c:pt>
                <c:pt idx="194">
                  <c:v>14176</c:v>
                </c:pt>
                <c:pt idx="195">
                  <c:v>13594</c:v>
                </c:pt>
                <c:pt idx="196">
                  <c:v>14696</c:v>
                </c:pt>
                <c:pt idx="197">
                  <c:v>14284</c:v>
                </c:pt>
                <c:pt idx="198">
                  <c:v>13163</c:v>
                </c:pt>
                <c:pt idx="199">
                  <c:v>12854</c:v>
                </c:pt>
                <c:pt idx="200">
                  <c:v>12884</c:v>
                </c:pt>
                <c:pt idx="201">
                  <c:v>12486</c:v>
                </c:pt>
                <c:pt idx="202">
                  <c:v>15691</c:v>
                </c:pt>
                <c:pt idx="203">
                  <c:v>17428</c:v>
                </c:pt>
                <c:pt idx="204">
                  <c:v>19361</c:v>
                </c:pt>
                <c:pt idx="205">
                  <c:v>19295</c:v>
                </c:pt>
                <c:pt idx="206">
                  <c:v>17686</c:v>
                </c:pt>
                <c:pt idx="207">
                  <c:v>20046</c:v>
                </c:pt>
                <c:pt idx="208">
                  <c:v>16928</c:v>
                </c:pt>
                <c:pt idx="209">
                  <c:v>20229</c:v>
                </c:pt>
                <c:pt idx="210">
                  <c:v>19507</c:v>
                </c:pt>
                <c:pt idx="211">
                  <c:v>17379</c:v>
                </c:pt>
                <c:pt idx="212">
                  <c:v>19260</c:v>
                </c:pt>
                <c:pt idx="213">
                  <c:v>25164</c:v>
                </c:pt>
                <c:pt idx="214">
                  <c:v>24214</c:v>
                </c:pt>
                <c:pt idx="215">
                  <c:v>27233</c:v>
                </c:pt>
                <c:pt idx="216">
                  <c:v>21510</c:v>
                </c:pt>
                <c:pt idx="217">
                  <c:v>25535</c:v>
                </c:pt>
                <c:pt idx="218">
                  <c:v>22684</c:v>
                </c:pt>
                <c:pt idx="219">
                  <c:v>21350</c:v>
                </c:pt>
                <c:pt idx="220">
                  <c:v>22273</c:v>
                </c:pt>
                <c:pt idx="221">
                  <c:v>23173</c:v>
                </c:pt>
                <c:pt idx="222">
                  <c:v>21557</c:v>
                </c:pt>
                <c:pt idx="223">
                  <c:v>24060</c:v>
                </c:pt>
                <c:pt idx="224">
                  <c:v>26715</c:v>
                </c:pt>
                <c:pt idx="225">
                  <c:v>26090</c:v>
                </c:pt>
                <c:pt idx="226">
                  <c:v>29971</c:v>
                </c:pt>
                <c:pt idx="227">
                  <c:v>32359</c:v>
                </c:pt>
                <c:pt idx="228">
                  <c:v>33727</c:v>
                </c:pt>
                <c:pt idx="229">
                  <c:v>31019</c:v>
                </c:pt>
                <c:pt idx="230">
                  <c:v>37625</c:v>
                </c:pt>
                <c:pt idx="231">
                  <c:v>32321</c:v>
                </c:pt>
                <c:pt idx="232">
                  <c:v>31614</c:v>
                </c:pt>
                <c:pt idx="233">
                  <c:v>25840</c:v>
                </c:pt>
                <c:pt idx="234">
                  <c:v>31550</c:v>
                </c:pt>
                <c:pt idx="235">
                  <c:v>43119</c:v>
                </c:pt>
                <c:pt idx="236">
                  <c:v>40961</c:v>
                </c:pt>
                <c:pt idx="237">
                  <c:v>34869</c:v>
                </c:pt>
                <c:pt idx="238">
                  <c:v>41740</c:v>
                </c:pt>
                <c:pt idx="239">
                  <c:v>45441</c:v>
                </c:pt>
                <c:pt idx="240">
                  <c:v>40389</c:v>
                </c:pt>
                <c:pt idx="241">
                  <c:v>38728</c:v>
                </c:pt>
                <c:pt idx="242">
                  <c:v>34812</c:v>
                </c:pt>
                <c:pt idx="243">
                  <c:v>35901</c:v>
                </c:pt>
                <c:pt idx="244">
                  <c:v>44305</c:v>
                </c:pt>
                <c:pt idx="245">
                  <c:v>39796</c:v>
                </c:pt>
                <c:pt idx="246">
                  <c:v>53070</c:v>
                </c:pt>
                <c:pt idx="247">
                  <c:v>49849</c:v>
                </c:pt>
                <c:pt idx="248">
                  <c:v>52034</c:v>
                </c:pt>
                <c:pt idx="249">
                  <c:v>53608</c:v>
                </c:pt>
                <c:pt idx="250">
                  <c:v>44722</c:v>
                </c:pt>
                <c:pt idx="251">
                  <c:v>44110</c:v>
                </c:pt>
                <c:pt idx="252">
                  <c:v>54413</c:v>
                </c:pt>
                <c:pt idx="253">
                  <c:v>51870</c:v>
                </c:pt>
                <c:pt idx="254">
                  <c:v>48946</c:v>
                </c:pt>
                <c:pt idx="255">
                  <c:v>49984</c:v>
                </c:pt>
                <c:pt idx="256">
                  <c:v>46223</c:v>
                </c:pt>
                <c:pt idx="257">
                  <c:v>61595</c:v>
                </c:pt>
                <c:pt idx="258">
                  <c:v>68390</c:v>
                </c:pt>
                <c:pt idx="259">
                  <c:v>65082</c:v>
                </c:pt>
                <c:pt idx="260">
                  <c:v>71852</c:v>
                </c:pt>
                <c:pt idx="261">
                  <c:v>59944</c:v>
                </c:pt>
                <c:pt idx="262">
                  <c:v>66204</c:v>
                </c:pt>
                <c:pt idx="263">
                  <c:v>56305</c:v>
                </c:pt>
                <c:pt idx="264">
                  <c:v>65315</c:v>
                </c:pt>
                <c:pt idx="265">
                  <c:v>64399</c:v>
                </c:pt>
                <c:pt idx="266">
                  <c:v>62485</c:v>
                </c:pt>
                <c:pt idx="267">
                  <c:v>64334</c:v>
                </c:pt>
                <c:pt idx="268">
                  <c:v>88499</c:v>
                </c:pt>
                <c:pt idx="269">
                  <c:v>88996</c:v>
                </c:pt>
                <c:pt idx="270">
                  <c:v>88981</c:v>
                </c:pt>
                <c:pt idx="271">
                  <c:v>83044</c:v>
                </c:pt>
                <c:pt idx="272">
                  <c:v>70383</c:v>
                </c:pt>
                <c:pt idx="273">
                  <c:v>73130</c:v>
                </c:pt>
                <c:pt idx="274">
                  <c:v>84675</c:v>
                </c:pt>
                <c:pt idx="275">
                  <c:v>90017</c:v>
                </c:pt>
                <c:pt idx="276">
                  <c:v>73448</c:v>
                </c:pt>
                <c:pt idx="277">
                  <c:v>81321</c:v>
                </c:pt>
                <c:pt idx="278">
                  <c:v>86450</c:v>
                </c:pt>
                <c:pt idx="279">
                  <c:v>111473</c:v>
                </c:pt>
                <c:pt idx="280">
                  <c:v>107997</c:v>
                </c:pt>
                <c:pt idx="281">
                  <c:v>106722</c:v>
                </c:pt>
                <c:pt idx="282">
                  <c:v>103802</c:v>
                </c:pt>
                <c:pt idx="283">
                  <c:v>96836</c:v>
                </c:pt>
                <c:pt idx="284">
                  <c:v>98673</c:v>
                </c:pt>
                <c:pt idx="285">
                  <c:v>96138</c:v>
                </c:pt>
                <c:pt idx="286">
                  <c:v>109713</c:v>
                </c:pt>
                <c:pt idx="287">
                  <c:v>107071</c:v>
                </c:pt>
                <c:pt idx="288">
                  <c:v>107160</c:v>
                </c:pt>
                <c:pt idx="289">
                  <c:v>132154</c:v>
                </c:pt>
                <c:pt idx="290">
                  <c:v>117113</c:v>
                </c:pt>
                <c:pt idx="291">
                  <c:v>152545</c:v>
                </c:pt>
                <c:pt idx="292">
                  <c:v>134871</c:v>
                </c:pt>
                <c:pt idx="293">
                  <c:v>110894</c:v>
                </c:pt>
                <c:pt idx="294">
                  <c:v>145075</c:v>
                </c:pt>
                <c:pt idx="295">
                  <c:v>132776</c:v>
                </c:pt>
                <c:pt idx="296">
                  <c:v>117484</c:v>
                </c:pt>
                <c:pt idx="297">
                  <c:v>119003</c:v>
                </c:pt>
                <c:pt idx="298">
                  <c:v>140573</c:v>
                </c:pt>
                <c:pt idx="299">
                  <c:v>143755</c:v>
                </c:pt>
                <c:pt idx="300">
                  <c:v>143011</c:v>
                </c:pt>
                <c:pt idx="301">
                  <c:v>154186</c:v>
                </c:pt>
                <c:pt idx="302">
                  <c:v>160105</c:v>
                </c:pt>
                <c:pt idx="303">
                  <c:v>158676</c:v>
                </c:pt>
                <c:pt idx="304">
                  <c:v>155063</c:v>
                </c:pt>
                <c:pt idx="305">
                  <c:v>160699</c:v>
                </c:pt>
                <c:pt idx="306">
                  <c:v>154036</c:v>
                </c:pt>
                <c:pt idx="307">
                  <c:v>164968</c:v>
                </c:pt>
                <c:pt idx="308">
                  <c:v>157868</c:v>
                </c:pt>
                <c:pt idx="309">
                  <c:v>166680</c:v>
                </c:pt>
                <c:pt idx="310">
                  <c:v>166201</c:v>
                </c:pt>
                <c:pt idx="311">
                  <c:v>181493</c:v>
                </c:pt>
                <c:pt idx="312">
                  <c:v>171645</c:v>
                </c:pt>
                <c:pt idx="313">
                  <c:v>202952</c:v>
                </c:pt>
                <c:pt idx="314">
                  <c:v>178469</c:v>
                </c:pt>
                <c:pt idx="315">
                  <c:v>176237</c:v>
                </c:pt>
                <c:pt idx="316">
                  <c:v>211754</c:v>
                </c:pt>
                <c:pt idx="317">
                  <c:v>182839</c:v>
                </c:pt>
                <c:pt idx="318">
                  <c:v>196546</c:v>
                </c:pt>
                <c:pt idx="319">
                  <c:v>191752</c:v>
                </c:pt>
                <c:pt idx="320">
                  <c:v>187049</c:v>
                </c:pt>
                <c:pt idx="321">
                  <c:v>192307</c:v>
                </c:pt>
                <c:pt idx="322">
                  <c:v>218221</c:v>
                </c:pt>
                <c:pt idx="323">
                  <c:v>219186</c:v>
                </c:pt>
                <c:pt idx="324">
                  <c:v>227105</c:v>
                </c:pt>
                <c:pt idx="325">
                  <c:v>193949</c:v>
                </c:pt>
                <c:pt idx="326">
                  <c:v>248648</c:v>
                </c:pt>
                <c:pt idx="327">
                  <c:v>256051</c:v>
                </c:pt>
                <c:pt idx="328">
                  <c:v>270355</c:v>
                </c:pt>
                <c:pt idx="329">
                  <c:v>262080</c:v>
                </c:pt>
                <c:pt idx="330">
                  <c:v>229600</c:v>
                </c:pt>
                <c:pt idx="331">
                  <c:v>221381</c:v>
                </c:pt>
                <c:pt idx="332">
                  <c:v>261238</c:v>
                </c:pt>
                <c:pt idx="333">
                  <c:v>310182</c:v>
                </c:pt>
                <c:pt idx="334">
                  <c:v>268699</c:v>
                </c:pt>
                <c:pt idx="335">
                  <c:v>278572</c:v>
                </c:pt>
                <c:pt idx="336">
                  <c:v>267026</c:v>
                </c:pt>
                <c:pt idx="337">
                  <c:v>287970</c:v>
                </c:pt>
                <c:pt idx="338">
                  <c:v>285993</c:v>
                </c:pt>
                <c:pt idx="339">
                  <c:v>267072</c:v>
                </c:pt>
                <c:pt idx="340">
                  <c:v>302895</c:v>
                </c:pt>
                <c:pt idx="341">
                  <c:v>269921</c:v>
                </c:pt>
                <c:pt idx="342">
                  <c:v>333233</c:v>
                </c:pt>
                <c:pt idx="343">
                  <c:v>285470</c:v>
                </c:pt>
                <c:pt idx="344">
                  <c:v>352871</c:v>
                </c:pt>
                <c:pt idx="345">
                  <c:v>351220</c:v>
                </c:pt>
                <c:pt idx="346">
                  <c:v>371245</c:v>
                </c:pt>
                <c:pt idx="347">
                  <c:v>336069</c:v>
                </c:pt>
                <c:pt idx="348">
                  <c:v>339388</c:v>
                </c:pt>
                <c:pt idx="349">
                  <c:v>293595</c:v>
                </c:pt>
                <c:pt idx="350">
                  <c:v>307801</c:v>
                </c:pt>
                <c:pt idx="351">
                  <c:v>313147</c:v>
                </c:pt>
                <c:pt idx="352">
                  <c:v>383824</c:v>
                </c:pt>
                <c:pt idx="353">
                  <c:v>368099</c:v>
                </c:pt>
                <c:pt idx="354">
                  <c:v>368976</c:v>
                </c:pt>
                <c:pt idx="355">
                  <c:v>386764</c:v>
                </c:pt>
                <c:pt idx="356">
                  <c:v>407847</c:v>
                </c:pt>
                <c:pt idx="357">
                  <c:v>433933</c:v>
                </c:pt>
                <c:pt idx="358">
                  <c:v>460340</c:v>
                </c:pt>
                <c:pt idx="359">
                  <c:v>405761</c:v>
                </c:pt>
                <c:pt idx="360">
                  <c:v>462986</c:v>
                </c:pt>
                <c:pt idx="361">
                  <c:v>399089</c:v>
                </c:pt>
                <c:pt idx="362">
                  <c:v>372915</c:v>
                </c:pt>
                <c:pt idx="363">
                  <c:v>443765</c:v>
                </c:pt>
                <c:pt idx="364">
                  <c:v>451397</c:v>
                </c:pt>
                <c:pt idx="365">
                  <c:v>424868</c:v>
                </c:pt>
                <c:pt idx="366">
                  <c:v>411333</c:v>
                </c:pt>
                <c:pt idx="367">
                  <c:v>464535</c:v>
                </c:pt>
                <c:pt idx="368">
                  <c:v>424713</c:v>
                </c:pt>
                <c:pt idx="369">
                  <c:v>442201</c:v>
                </c:pt>
                <c:pt idx="370">
                  <c:v>425737</c:v>
                </c:pt>
                <c:pt idx="371">
                  <c:v>448053</c:v>
                </c:pt>
                <c:pt idx="372">
                  <c:v>471459</c:v>
                </c:pt>
                <c:pt idx="373">
                  <c:v>465356</c:v>
                </c:pt>
                <c:pt idx="374">
                  <c:v>445093</c:v>
                </c:pt>
                <c:pt idx="375">
                  <c:v>484029</c:v>
                </c:pt>
                <c:pt idx="376">
                  <c:v>616456</c:v>
                </c:pt>
                <c:pt idx="377">
                  <c:v>600272</c:v>
                </c:pt>
                <c:pt idx="378">
                  <c:v>579501</c:v>
                </c:pt>
                <c:pt idx="379">
                  <c:v>584424</c:v>
                </c:pt>
                <c:pt idx="380">
                  <c:v>628215</c:v>
                </c:pt>
                <c:pt idx="381">
                  <c:v>578973</c:v>
                </c:pt>
                <c:pt idx="382">
                  <c:v>529149</c:v>
                </c:pt>
                <c:pt idx="383">
                  <c:v>519683</c:v>
                </c:pt>
                <c:pt idx="384">
                  <c:v>547555</c:v>
                </c:pt>
                <c:pt idx="385">
                  <c:v>640643</c:v>
                </c:pt>
                <c:pt idx="386">
                  <c:v>595074</c:v>
                </c:pt>
                <c:pt idx="387">
                  <c:v>740431</c:v>
                </c:pt>
                <c:pt idx="388">
                  <c:v>634483</c:v>
                </c:pt>
                <c:pt idx="389">
                  <c:v>606721</c:v>
                </c:pt>
                <c:pt idx="390">
                  <c:v>698533</c:v>
                </c:pt>
                <c:pt idx="391">
                  <c:v>639944</c:v>
                </c:pt>
                <c:pt idx="392">
                  <c:v>595219</c:v>
                </c:pt>
                <c:pt idx="393">
                  <c:v>686794</c:v>
                </c:pt>
                <c:pt idx="394">
                  <c:v>710902</c:v>
                </c:pt>
                <c:pt idx="395">
                  <c:v>757852</c:v>
                </c:pt>
                <c:pt idx="396">
                  <c:v>796803</c:v>
                </c:pt>
                <c:pt idx="397">
                  <c:v>725661</c:v>
                </c:pt>
                <c:pt idx="398">
                  <c:v>777472</c:v>
                </c:pt>
                <c:pt idx="399">
                  <c:v>890209</c:v>
                </c:pt>
                <c:pt idx="400">
                  <c:v>803307</c:v>
                </c:pt>
                <c:pt idx="401">
                  <c:v>926727</c:v>
                </c:pt>
                <c:pt idx="402">
                  <c:v>795746</c:v>
                </c:pt>
                <c:pt idx="403">
                  <c:v>669278</c:v>
                </c:pt>
                <c:pt idx="404">
                  <c:v>844003</c:v>
                </c:pt>
                <c:pt idx="405">
                  <c:v>724813</c:v>
                </c:pt>
                <c:pt idx="406">
                  <c:v>790736</c:v>
                </c:pt>
                <c:pt idx="407">
                  <c:v>746732</c:v>
                </c:pt>
                <c:pt idx="408">
                  <c:v>816275</c:v>
                </c:pt>
                <c:pt idx="409">
                  <c:v>910177</c:v>
                </c:pt>
                <c:pt idx="410">
                  <c:v>967126</c:v>
                </c:pt>
                <c:pt idx="411">
                  <c:v>976240</c:v>
                </c:pt>
                <c:pt idx="412">
                  <c:v>810538</c:v>
                </c:pt>
                <c:pt idx="413">
                  <c:v>996621</c:v>
                </c:pt>
                <c:pt idx="414">
                  <c:v>895830</c:v>
                </c:pt>
                <c:pt idx="415">
                  <c:v>892998</c:v>
                </c:pt>
                <c:pt idx="416">
                  <c:v>981802</c:v>
                </c:pt>
                <c:pt idx="417">
                  <c:v>894576</c:v>
                </c:pt>
                <c:pt idx="418">
                  <c:v>899381</c:v>
                </c:pt>
                <c:pt idx="419">
                  <c:v>836701</c:v>
                </c:pt>
                <c:pt idx="420">
                  <c:v>1062548</c:v>
                </c:pt>
                <c:pt idx="421">
                  <c:v>1019715</c:v>
                </c:pt>
                <c:pt idx="422">
                  <c:v>970598</c:v>
                </c:pt>
                <c:pt idx="423">
                  <c:v>1144859</c:v>
                </c:pt>
                <c:pt idx="424">
                  <c:v>1040832</c:v>
                </c:pt>
                <c:pt idx="425">
                  <c:v>928615</c:v>
                </c:pt>
                <c:pt idx="426">
                  <c:v>1166978</c:v>
                </c:pt>
                <c:pt idx="427">
                  <c:v>1123996</c:v>
                </c:pt>
                <c:pt idx="428">
                  <c:v>1065803</c:v>
                </c:pt>
                <c:pt idx="429">
                  <c:v>985431</c:v>
                </c:pt>
                <c:pt idx="430">
                  <c:v>1080150</c:v>
                </c:pt>
                <c:pt idx="431">
                  <c:v>1058788</c:v>
                </c:pt>
                <c:pt idx="432">
                  <c:v>1150872</c:v>
                </c:pt>
                <c:pt idx="433">
                  <c:v>1022826</c:v>
                </c:pt>
                <c:pt idx="434">
                  <c:v>1203228</c:v>
                </c:pt>
                <c:pt idx="435">
                  <c:v>1255243</c:v>
                </c:pt>
                <c:pt idx="436">
                  <c:v>1390179</c:v>
                </c:pt>
                <c:pt idx="437">
                  <c:v>1205678</c:v>
                </c:pt>
                <c:pt idx="438">
                  <c:v>1268767</c:v>
                </c:pt>
                <c:pt idx="439">
                  <c:v>1407943</c:v>
                </c:pt>
                <c:pt idx="440">
                  <c:v>1093823</c:v>
                </c:pt>
                <c:pt idx="441">
                  <c:v>1316597</c:v>
                </c:pt>
                <c:pt idx="442">
                  <c:v>1360566</c:v>
                </c:pt>
                <c:pt idx="443">
                  <c:v>1617389</c:v>
                </c:pt>
                <c:pt idx="444">
                  <c:v>1618633</c:v>
                </c:pt>
                <c:pt idx="445">
                  <c:v>1654569</c:v>
                </c:pt>
                <c:pt idx="446">
                  <c:v>1408105</c:v>
                </c:pt>
                <c:pt idx="447">
                  <c:v>1430881</c:v>
                </c:pt>
                <c:pt idx="448">
                  <c:v>1293783</c:v>
                </c:pt>
                <c:pt idx="449">
                  <c:v>1458992</c:v>
                </c:pt>
                <c:pt idx="450">
                  <c:v>1339394</c:v>
                </c:pt>
                <c:pt idx="451">
                  <c:v>1399198</c:v>
                </c:pt>
                <c:pt idx="452">
                  <c:v>1764679</c:v>
                </c:pt>
                <c:pt idx="453">
                  <c:v>1813561</c:v>
                </c:pt>
                <c:pt idx="454">
                  <c:v>1517966</c:v>
                </c:pt>
                <c:pt idx="455">
                  <c:v>1638346</c:v>
                </c:pt>
                <c:pt idx="456">
                  <c:v>1412037</c:v>
                </c:pt>
                <c:pt idx="457">
                  <c:v>1662416</c:v>
                </c:pt>
                <c:pt idx="458">
                  <c:v>1631996</c:v>
                </c:pt>
                <c:pt idx="459">
                  <c:v>1753824</c:v>
                </c:pt>
                <c:pt idx="460">
                  <c:v>1744911</c:v>
                </c:pt>
                <c:pt idx="461">
                  <c:v>1503441</c:v>
                </c:pt>
                <c:pt idx="462">
                  <c:v>1400271</c:v>
                </c:pt>
                <c:pt idx="463">
                  <c:v>1903034</c:v>
                </c:pt>
                <c:pt idx="464">
                  <c:v>2143301</c:v>
                </c:pt>
                <c:pt idx="465">
                  <c:v>1883486</c:v>
                </c:pt>
                <c:pt idx="466">
                  <c:v>1756551</c:v>
                </c:pt>
                <c:pt idx="467">
                  <c:v>2096047</c:v>
                </c:pt>
                <c:pt idx="468">
                  <c:v>1944249</c:v>
                </c:pt>
                <c:pt idx="469">
                  <c:v>2083264</c:v>
                </c:pt>
                <c:pt idx="470">
                  <c:v>1723134</c:v>
                </c:pt>
                <c:pt idx="471">
                  <c:v>1633920</c:v>
                </c:pt>
                <c:pt idx="472">
                  <c:v>1760352</c:v>
                </c:pt>
                <c:pt idx="473">
                  <c:v>1762138</c:v>
                </c:pt>
                <c:pt idx="474">
                  <c:v>2339605</c:v>
                </c:pt>
                <c:pt idx="475">
                  <c:v>2194770</c:v>
                </c:pt>
                <c:pt idx="476">
                  <c:v>2165756</c:v>
                </c:pt>
                <c:pt idx="477">
                  <c:v>2194907</c:v>
                </c:pt>
                <c:pt idx="478">
                  <c:v>1973960</c:v>
                </c:pt>
                <c:pt idx="479">
                  <c:v>2172668</c:v>
                </c:pt>
                <c:pt idx="480">
                  <c:v>2088221</c:v>
                </c:pt>
                <c:pt idx="481">
                  <c:v>2249983</c:v>
                </c:pt>
                <c:pt idx="482">
                  <c:v>2153416</c:v>
                </c:pt>
                <c:pt idx="483">
                  <c:v>2194668</c:v>
                </c:pt>
                <c:pt idx="484">
                  <c:v>2218274</c:v>
                </c:pt>
                <c:pt idx="485">
                  <c:v>2607280</c:v>
                </c:pt>
                <c:pt idx="486">
                  <c:v>2384030</c:v>
                </c:pt>
                <c:pt idx="487">
                  <c:v>2265124</c:v>
                </c:pt>
                <c:pt idx="488">
                  <c:v>2487631</c:v>
                </c:pt>
                <c:pt idx="489">
                  <c:v>2613382</c:v>
                </c:pt>
                <c:pt idx="490">
                  <c:v>2498435</c:v>
                </c:pt>
                <c:pt idx="491">
                  <c:v>2770498</c:v>
                </c:pt>
                <c:pt idx="492">
                  <c:v>2131992</c:v>
                </c:pt>
                <c:pt idx="493">
                  <c:v>2535656</c:v>
                </c:pt>
                <c:pt idx="494">
                  <c:v>2469418</c:v>
                </c:pt>
                <c:pt idx="495">
                  <c:v>2627136</c:v>
                </c:pt>
                <c:pt idx="496">
                  <c:v>2730501</c:v>
                </c:pt>
                <c:pt idx="497">
                  <c:v>2788301</c:v>
                </c:pt>
                <c:pt idx="498">
                  <c:v>2940603</c:v>
                </c:pt>
                <c:pt idx="499">
                  <c:v>3244923</c:v>
                </c:pt>
                <c:pt idx="500">
                  <c:v>2545010</c:v>
                </c:pt>
                <c:pt idx="501">
                  <c:v>2442393</c:v>
                </c:pt>
                <c:pt idx="502">
                  <c:v>3342846</c:v>
                </c:pt>
                <c:pt idx="503">
                  <c:v>3184194</c:v>
                </c:pt>
                <c:pt idx="504">
                  <c:v>2725850</c:v>
                </c:pt>
                <c:pt idx="505">
                  <c:v>2563310</c:v>
                </c:pt>
                <c:pt idx="506">
                  <c:v>2686392</c:v>
                </c:pt>
                <c:pt idx="507">
                  <c:v>2998176</c:v>
                </c:pt>
                <c:pt idx="508">
                  <c:v>2959409</c:v>
                </c:pt>
                <c:pt idx="509">
                  <c:v>3108620</c:v>
                </c:pt>
                <c:pt idx="510">
                  <c:v>3252991</c:v>
                </c:pt>
                <c:pt idx="511">
                  <c:v>2753150</c:v>
                </c:pt>
                <c:pt idx="512">
                  <c:v>3005154</c:v>
                </c:pt>
                <c:pt idx="513">
                  <c:v>2986869</c:v>
                </c:pt>
                <c:pt idx="514">
                  <c:v>3417889</c:v>
                </c:pt>
                <c:pt idx="515">
                  <c:v>3173287</c:v>
                </c:pt>
                <c:pt idx="516">
                  <c:v>2817680</c:v>
                </c:pt>
                <c:pt idx="517">
                  <c:v>3477538</c:v>
                </c:pt>
                <c:pt idx="518">
                  <c:v>3616182</c:v>
                </c:pt>
                <c:pt idx="519">
                  <c:v>3260630</c:v>
                </c:pt>
                <c:pt idx="520">
                  <c:v>4074906</c:v>
                </c:pt>
                <c:pt idx="521">
                  <c:v>3127936</c:v>
                </c:pt>
                <c:pt idx="522">
                  <c:v>3979516</c:v>
                </c:pt>
                <c:pt idx="523">
                  <c:v>4310976</c:v>
                </c:pt>
                <c:pt idx="524">
                  <c:v>3857276</c:v>
                </c:pt>
                <c:pt idx="525">
                  <c:v>3335937</c:v>
                </c:pt>
                <c:pt idx="526">
                  <c:v>3399335</c:v>
                </c:pt>
                <c:pt idx="527">
                  <c:v>3281256</c:v>
                </c:pt>
                <c:pt idx="528">
                  <c:v>3552107</c:v>
                </c:pt>
                <c:pt idx="529">
                  <c:v>4461397</c:v>
                </c:pt>
                <c:pt idx="530">
                  <c:v>4563529</c:v>
                </c:pt>
                <c:pt idx="531">
                  <c:v>4384946</c:v>
                </c:pt>
                <c:pt idx="532">
                  <c:v>4066598</c:v>
                </c:pt>
                <c:pt idx="533">
                  <c:v>3842277</c:v>
                </c:pt>
                <c:pt idx="534">
                  <c:v>3960392</c:v>
                </c:pt>
                <c:pt idx="535">
                  <c:v>4301450</c:v>
                </c:pt>
                <c:pt idx="536">
                  <c:v>3854499</c:v>
                </c:pt>
                <c:pt idx="537">
                  <c:v>4049666</c:v>
                </c:pt>
                <c:pt idx="538">
                  <c:v>3845001</c:v>
                </c:pt>
                <c:pt idx="539">
                  <c:v>4700798</c:v>
                </c:pt>
                <c:pt idx="540">
                  <c:v>4480435</c:v>
                </c:pt>
                <c:pt idx="541">
                  <c:v>4107594</c:v>
                </c:pt>
                <c:pt idx="542">
                  <c:v>4059259</c:v>
                </c:pt>
                <c:pt idx="543">
                  <c:v>4513387</c:v>
                </c:pt>
                <c:pt idx="544">
                  <c:v>4519681</c:v>
                </c:pt>
                <c:pt idx="545">
                  <c:v>4693909</c:v>
                </c:pt>
                <c:pt idx="546">
                  <c:v>5203350</c:v>
                </c:pt>
                <c:pt idx="547">
                  <c:v>4993227</c:v>
                </c:pt>
                <c:pt idx="548">
                  <c:v>3979295</c:v>
                </c:pt>
                <c:pt idx="549">
                  <c:v>4593254</c:v>
                </c:pt>
                <c:pt idx="550">
                  <c:v>4539921</c:v>
                </c:pt>
                <c:pt idx="551">
                  <c:v>4243326</c:v>
                </c:pt>
                <c:pt idx="552">
                  <c:v>4768069</c:v>
                </c:pt>
                <c:pt idx="553">
                  <c:v>5212509</c:v>
                </c:pt>
                <c:pt idx="554">
                  <c:v>5502058</c:v>
                </c:pt>
                <c:pt idx="555">
                  <c:v>5070643</c:v>
                </c:pt>
                <c:pt idx="556">
                  <c:v>4490493</c:v>
                </c:pt>
                <c:pt idx="557">
                  <c:v>4763403</c:v>
                </c:pt>
                <c:pt idx="558">
                  <c:v>4958803</c:v>
                </c:pt>
                <c:pt idx="559">
                  <c:v>5222045</c:v>
                </c:pt>
                <c:pt idx="560">
                  <c:v>5229144</c:v>
                </c:pt>
                <c:pt idx="561">
                  <c:v>5896339</c:v>
                </c:pt>
                <c:pt idx="562">
                  <c:v>6030248</c:v>
                </c:pt>
                <c:pt idx="563">
                  <c:v>5776455</c:v>
                </c:pt>
                <c:pt idx="564">
                  <c:v>5605913</c:v>
                </c:pt>
                <c:pt idx="565">
                  <c:v>5958477</c:v>
                </c:pt>
                <c:pt idx="566">
                  <c:v>5623320</c:v>
                </c:pt>
                <c:pt idx="567">
                  <c:v>6206656</c:v>
                </c:pt>
                <c:pt idx="568">
                  <c:v>6413627</c:v>
                </c:pt>
                <c:pt idx="569">
                  <c:v>5672192</c:v>
                </c:pt>
                <c:pt idx="570">
                  <c:v>6596098</c:v>
                </c:pt>
                <c:pt idx="571">
                  <c:v>6772838</c:v>
                </c:pt>
                <c:pt idx="572">
                  <c:v>6249879</c:v>
                </c:pt>
                <c:pt idx="573">
                  <c:v>5660626</c:v>
                </c:pt>
                <c:pt idx="574">
                  <c:v>6924073</c:v>
                </c:pt>
                <c:pt idx="575">
                  <c:v>6520104</c:v>
                </c:pt>
                <c:pt idx="576">
                  <c:v>6003150</c:v>
                </c:pt>
                <c:pt idx="577">
                  <c:v>6589589</c:v>
                </c:pt>
                <c:pt idx="578">
                  <c:v>6734944</c:v>
                </c:pt>
                <c:pt idx="579">
                  <c:v>6316667</c:v>
                </c:pt>
                <c:pt idx="580">
                  <c:v>6336389</c:v>
                </c:pt>
                <c:pt idx="581">
                  <c:v>5617213</c:v>
                </c:pt>
                <c:pt idx="582">
                  <c:v>6377570</c:v>
                </c:pt>
                <c:pt idx="583">
                  <c:v>6027416</c:v>
                </c:pt>
                <c:pt idx="584">
                  <c:v>7301288</c:v>
                </c:pt>
                <c:pt idx="585">
                  <c:v>7113878</c:v>
                </c:pt>
                <c:pt idx="586">
                  <c:v>6974838</c:v>
                </c:pt>
                <c:pt idx="587">
                  <c:v>6230844</c:v>
                </c:pt>
                <c:pt idx="588">
                  <c:v>7889664</c:v>
                </c:pt>
                <c:pt idx="589">
                  <c:v>7115443</c:v>
                </c:pt>
                <c:pt idx="590">
                  <c:v>7003307</c:v>
                </c:pt>
                <c:pt idx="591">
                  <c:v>7947642</c:v>
                </c:pt>
                <c:pt idx="592">
                  <c:v>6884129</c:v>
                </c:pt>
                <c:pt idx="593">
                  <c:v>6482922</c:v>
                </c:pt>
                <c:pt idx="594">
                  <c:v>7537169</c:v>
                </c:pt>
                <c:pt idx="595">
                  <c:v>8969261</c:v>
                </c:pt>
                <c:pt idx="596">
                  <c:v>7744162</c:v>
                </c:pt>
                <c:pt idx="597">
                  <c:v>9212544</c:v>
                </c:pt>
                <c:pt idx="598">
                  <c:v>8424407</c:v>
                </c:pt>
                <c:pt idx="599">
                  <c:v>8402429</c:v>
                </c:pt>
                <c:pt idx="600">
                  <c:v>8503123</c:v>
                </c:pt>
                <c:pt idx="601">
                  <c:v>8248855</c:v>
                </c:pt>
                <c:pt idx="602">
                  <c:v>7319986</c:v>
                </c:pt>
                <c:pt idx="603">
                  <c:v>8687809</c:v>
                </c:pt>
                <c:pt idx="604">
                  <c:v>6895742</c:v>
                </c:pt>
                <c:pt idx="605">
                  <c:v>9259921</c:v>
                </c:pt>
                <c:pt idx="606">
                  <c:v>8987097</c:v>
                </c:pt>
                <c:pt idx="607">
                  <c:v>9895261</c:v>
                </c:pt>
                <c:pt idx="608">
                  <c:v>9962973</c:v>
                </c:pt>
                <c:pt idx="609">
                  <c:v>7761451</c:v>
                </c:pt>
                <c:pt idx="610">
                  <c:v>8916875</c:v>
                </c:pt>
                <c:pt idx="611">
                  <c:v>9427742</c:v>
                </c:pt>
                <c:pt idx="612">
                  <c:v>8260112</c:v>
                </c:pt>
                <c:pt idx="613">
                  <c:v>8188886</c:v>
                </c:pt>
                <c:pt idx="614">
                  <c:v>8521870</c:v>
                </c:pt>
                <c:pt idx="615">
                  <c:v>9726324</c:v>
                </c:pt>
                <c:pt idx="616">
                  <c:v>9767174</c:v>
                </c:pt>
                <c:pt idx="617">
                  <c:v>11061706</c:v>
                </c:pt>
                <c:pt idx="618">
                  <c:v>9941101</c:v>
                </c:pt>
                <c:pt idx="619">
                  <c:v>8391785</c:v>
                </c:pt>
                <c:pt idx="620">
                  <c:v>11363268</c:v>
                </c:pt>
                <c:pt idx="621">
                  <c:v>9622596</c:v>
                </c:pt>
                <c:pt idx="622">
                  <c:v>9109228</c:v>
                </c:pt>
                <c:pt idx="623">
                  <c:v>9937735</c:v>
                </c:pt>
                <c:pt idx="624">
                  <c:v>8502989</c:v>
                </c:pt>
                <c:pt idx="625">
                  <c:v>10299799</c:v>
                </c:pt>
                <c:pt idx="626">
                  <c:v>11403691</c:v>
                </c:pt>
                <c:pt idx="627">
                  <c:v>11594265</c:v>
                </c:pt>
                <c:pt idx="628">
                  <c:v>9870151</c:v>
                </c:pt>
                <c:pt idx="629">
                  <c:v>10953627</c:v>
                </c:pt>
                <c:pt idx="630">
                  <c:v>9567106</c:v>
                </c:pt>
                <c:pt idx="631">
                  <c:v>10714127</c:v>
                </c:pt>
                <c:pt idx="632">
                  <c:v>10813942</c:v>
                </c:pt>
                <c:pt idx="633">
                  <c:v>12635050</c:v>
                </c:pt>
                <c:pt idx="634">
                  <c:v>11238159</c:v>
                </c:pt>
                <c:pt idx="635">
                  <c:v>11909001</c:v>
                </c:pt>
                <c:pt idx="636">
                  <c:v>12455351</c:v>
                </c:pt>
                <c:pt idx="637">
                  <c:v>12334196</c:v>
                </c:pt>
                <c:pt idx="638">
                  <c:v>12247347</c:v>
                </c:pt>
                <c:pt idx="639">
                  <c:v>12989886</c:v>
                </c:pt>
                <c:pt idx="640">
                  <c:v>13044800</c:v>
                </c:pt>
                <c:pt idx="641">
                  <c:v>11101949</c:v>
                </c:pt>
                <c:pt idx="642">
                  <c:v>12003872</c:v>
                </c:pt>
                <c:pt idx="643">
                  <c:v>12167182</c:v>
                </c:pt>
                <c:pt idx="644">
                  <c:v>11492646</c:v>
                </c:pt>
                <c:pt idx="645">
                  <c:v>12301296</c:v>
                </c:pt>
                <c:pt idx="646">
                  <c:v>13277670</c:v>
                </c:pt>
                <c:pt idx="647">
                  <c:v>12150727</c:v>
                </c:pt>
                <c:pt idx="648">
                  <c:v>12799575</c:v>
                </c:pt>
                <c:pt idx="649">
                  <c:v>16054825</c:v>
                </c:pt>
                <c:pt idx="650">
                  <c:v>13559253</c:v>
                </c:pt>
                <c:pt idx="651">
                  <c:v>11906040</c:v>
                </c:pt>
                <c:pt idx="652">
                  <c:v>11957888</c:v>
                </c:pt>
                <c:pt idx="653">
                  <c:v>13289917</c:v>
                </c:pt>
                <c:pt idx="654">
                  <c:v>13854162</c:v>
                </c:pt>
                <c:pt idx="655">
                  <c:v>12229051</c:v>
                </c:pt>
                <c:pt idx="656">
                  <c:v>11670069</c:v>
                </c:pt>
                <c:pt idx="657">
                  <c:v>13971904</c:v>
                </c:pt>
                <c:pt idx="658">
                  <c:v>14294006</c:v>
                </c:pt>
                <c:pt idx="659">
                  <c:v>15306384</c:v>
                </c:pt>
                <c:pt idx="660">
                  <c:v>14104497</c:v>
                </c:pt>
                <c:pt idx="661">
                  <c:v>16817441</c:v>
                </c:pt>
                <c:pt idx="662">
                  <c:v>14317608</c:v>
                </c:pt>
                <c:pt idx="663">
                  <c:v>13112519</c:v>
                </c:pt>
                <c:pt idx="664">
                  <c:v>14400572</c:v>
                </c:pt>
                <c:pt idx="665">
                  <c:v>16327043</c:v>
                </c:pt>
                <c:pt idx="666">
                  <c:v>17084316</c:v>
                </c:pt>
                <c:pt idx="667">
                  <c:v>12986525</c:v>
                </c:pt>
                <c:pt idx="668">
                  <c:v>16200749</c:v>
                </c:pt>
                <c:pt idx="669">
                  <c:v>12788950</c:v>
                </c:pt>
                <c:pt idx="670">
                  <c:v>16407240</c:v>
                </c:pt>
                <c:pt idx="671">
                  <c:v>18772151</c:v>
                </c:pt>
                <c:pt idx="672">
                  <c:v>16886976</c:v>
                </c:pt>
                <c:pt idx="673">
                  <c:v>17834228</c:v>
                </c:pt>
                <c:pt idx="674">
                  <c:v>14845701</c:v>
                </c:pt>
                <c:pt idx="675">
                  <c:v>17654642</c:v>
                </c:pt>
                <c:pt idx="676">
                  <c:v>14601820</c:v>
                </c:pt>
                <c:pt idx="677">
                  <c:v>15353172</c:v>
                </c:pt>
                <c:pt idx="678">
                  <c:v>16911691</c:v>
                </c:pt>
                <c:pt idx="679">
                  <c:v>15574216</c:v>
                </c:pt>
                <c:pt idx="680">
                  <c:v>17239417</c:v>
                </c:pt>
                <c:pt idx="681">
                  <c:v>17848601</c:v>
                </c:pt>
                <c:pt idx="682">
                  <c:v>18744371</c:v>
                </c:pt>
                <c:pt idx="683">
                  <c:v>19411816</c:v>
                </c:pt>
                <c:pt idx="684">
                  <c:v>16152401</c:v>
                </c:pt>
                <c:pt idx="685">
                  <c:v>16178313</c:v>
                </c:pt>
                <c:pt idx="686">
                  <c:v>18691867</c:v>
                </c:pt>
                <c:pt idx="687">
                  <c:v>19014195</c:v>
                </c:pt>
                <c:pt idx="688">
                  <c:v>18715620</c:v>
                </c:pt>
                <c:pt idx="689">
                  <c:v>19530364</c:v>
                </c:pt>
                <c:pt idx="690">
                  <c:v>19357622</c:v>
                </c:pt>
                <c:pt idx="691">
                  <c:v>17159993</c:v>
                </c:pt>
                <c:pt idx="692">
                  <c:v>16534563</c:v>
                </c:pt>
                <c:pt idx="693">
                  <c:v>18848955</c:v>
                </c:pt>
                <c:pt idx="694">
                  <c:v>19433672</c:v>
                </c:pt>
                <c:pt idx="695">
                  <c:v>17164831</c:v>
                </c:pt>
                <c:pt idx="696">
                  <c:v>17525561</c:v>
                </c:pt>
                <c:pt idx="697">
                  <c:v>20747809</c:v>
                </c:pt>
                <c:pt idx="698">
                  <c:v>21336541</c:v>
                </c:pt>
                <c:pt idx="699">
                  <c:v>16836318</c:v>
                </c:pt>
                <c:pt idx="700">
                  <c:v>16806029</c:v>
                </c:pt>
                <c:pt idx="701">
                  <c:v>19546539</c:v>
                </c:pt>
                <c:pt idx="702">
                  <c:v>19253655</c:v>
                </c:pt>
                <c:pt idx="703">
                  <c:v>20650164</c:v>
                </c:pt>
                <c:pt idx="704">
                  <c:v>19671812</c:v>
                </c:pt>
                <c:pt idx="705">
                  <c:v>21136303</c:v>
                </c:pt>
                <c:pt idx="706">
                  <c:v>23387676</c:v>
                </c:pt>
                <c:pt idx="707">
                  <c:v>23617833</c:v>
                </c:pt>
                <c:pt idx="708">
                  <c:v>21411087</c:v>
                </c:pt>
                <c:pt idx="709">
                  <c:v>21808878</c:v>
                </c:pt>
                <c:pt idx="710">
                  <c:v>21244684</c:v>
                </c:pt>
                <c:pt idx="711">
                  <c:v>21790328</c:v>
                </c:pt>
                <c:pt idx="712">
                  <c:v>21307324</c:v>
                </c:pt>
                <c:pt idx="713">
                  <c:v>26491029</c:v>
                </c:pt>
                <c:pt idx="714">
                  <c:v>24452699</c:v>
                </c:pt>
                <c:pt idx="715">
                  <c:v>21522153</c:v>
                </c:pt>
                <c:pt idx="716">
                  <c:v>23397116</c:v>
                </c:pt>
                <c:pt idx="717">
                  <c:v>23343836</c:v>
                </c:pt>
                <c:pt idx="718">
                  <c:v>20408862</c:v>
                </c:pt>
                <c:pt idx="719">
                  <c:v>27507779</c:v>
                </c:pt>
                <c:pt idx="720">
                  <c:v>23124858</c:v>
                </c:pt>
                <c:pt idx="721">
                  <c:v>22042412</c:v>
                </c:pt>
                <c:pt idx="722">
                  <c:v>22929279</c:v>
                </c:pt>
                <c:pt idx="723">
                  <c:v>22754668</c:v>
                </c:pt>
                <c:pt idx="724">
                  <c:v>25673429</c:v>
                </c:pt>
                <c:pt idx="725">
                  <c:v>26481475</c:v>
                </c:pt>
                <c:pt idx="726">
                  <c:v>28099133</c:v>
                </c:pt>
                <c:pt idx="727">
                  <c:v>22680072</c:v>
                </c:pt>
                <c:pt idx="728">
                  <c:v>28821797</c:v>
                </c:pt>
                <c:pt idx="729">
                  <c:v>23569333</c:v>
                </c:pt>
                <c:pt idx="730">
                  <c:v>25003405</c:v>
                </c:pt>
                <c:pt idx="731">
                  <c:v>23509995</c:v>
                </c:pt>
                <c:pt idx="732">
                  <c:v>28041253</c:v>
                </c:pt>
                <c:pt idx="733">
                  <c:v>24922498</c:v>
                </c:pt>
                <c:pt idx="734">
                  <c:v>25572184</c:v>
                </c:pt>
                <c:pt idx="735">
                  <c:v>30420787</c:v>
                </c:pt>
                <c:pt idx="736">
                  <c:v>27723767</c:v>
                </c:pt>
                <c:pt idx="737">
                  <c:v>31211624</c:v>
                </c:pt>
                <c:pt idx="738">
                  <c:v>27027436</c:v>
                </c:pt>
                <c:pt idx="739">
                  <c:v>25265471</c:v>
                </c:pt>
                <c:pt idx="740">
                  <c:v>30043869</c:v>
                </c:pt>
                <c:pt idx="741">
                  <c:v>26519302</c:v>
                </c:pt>
                <c:pt idx="742">
                  <c:v>30239932</c:v>
                </c:pt>
                <c:pt idx="743">
                  <c:v>27075065</c:v>
                </c:pt>
                <c:pt idx="744">
                  <c:v>25065442</c:v>
                </c:pt>
                <c:pt idx="745">
                  <c:v>31832576</c:v>
                </c:pt>
                <c:pt idx="746">
                  <c:v>29767481</c:v>
                </c:pt>
                <c:pt idx="747">
                  <c:v>28845105</c:v>
                </c:pt>
                <c:pt idx="748">
                  <c:v>27794780</c:v>
                </c:pt>
                <c:pt idx="749">
                  <c:v>31410351</c:v>
                </c:pt>
                <c:pt idx="750">
                  <c:v>33197244</c:v>
                </c:pt>
                <c:pt idx="751">
                  <c:v>29983356</c:v>
                </c:pt>
                <c:pt idx="752">
                  <c:v>29701330</c:v>
                </c:pt>
                <c:pt idx="753">
                  <c:v>29492014</c:v>
                </c:pt>
                <c:pt idx="754">
                  <c:v>30730952</c:v>
                </c:pt>
                <c:pt idx="755">
                  <c:v>29359623</c:v>
                </c:pt>
                <c:pt idx="756">
                  <c:v>29656881</c:v>
                </c:pt>
                <c:pt idx="757">
                  <c:v>33961387</c:v>
                </c:pt>
                <c:pt idx="758">
                  <c:v>34543579</c:v>
                </c:pt>
                <c:pt idx="759">
                  <c:v>29181776</c:v>
                </c:pt>
                <c:pt idx="760">
                  <c:v>33883563</c:v>
                </c:pt>
                <c:pt idx="761">
                  <c:v>31809657</c:v>
                </c:pt>
                <c:pt idx="762">
                  <c:v>31603848</c:v>
                </c:pt>
                <c:pt idx="763">
                  <c:v>31810083</c:v>
                </c:pt>
                <c:pt idx="764">
                  <c:v>29675776</c:v>
                </c:pt>
                <c:pt idx="765">
                  <c:v>35781812</c:v>
                </c:pt>
                <c:pt idx="766">
                  <c:v>28355167</c:v>
                </c:pt>
                <c:pt idx="767">
                  <c:v>29450854</c:v>
                </c:pt>
                <c:pt idx="768">
                  <c:v>33983515</c:v>
                </c:pt>
                <c:pt idx="769">
                  <c:v>33849866</c:v>
                </c:pt>
                <c:pt idx="770">
                  <c:v>36581888</c:v>
                </c:pt>
                <c:pt idx="771">
                  <c:v>35527679</c:v>
                </c:pt>
                <c:pt idx="772">
                  <c:v>39042951</c:v>
                </c:pt>
                <c:pt idx="773">
                  <c:v>31206322</c:v>
                </c:pt>
                <c:pt idx="774">
                  <c:v>37570152</c:v>
                </c:pt>
                <c:pt idx="775">
                  <c:v>34296381</c:v>
                </c:pt>
                <c:pt idx="776">
                  <c:v>35407636</c:v>
                </c:pt>
                <c:pt idx="777">
                  <c:v>37287770</c:v>
                </c:pt>
                <c:pt idx="778">
                  <c:v>32059551</c:v>
                </c:pt>
                <c:pt idx="779">
                  <c:v>44672237</c:v>
                </c:pt>
                <c:pt idx="780">
                  <c:v>36991300</c:v>
                </c:pt>
                <c:pt idx="781">
                  <c:v>33781900</c:v>
                </c:pt>
                <c:pt idx="782">
                  <c:v>40800140</c:v>
                </c:pt>
                <c:pt idx="783">
                  <c:v>39963130</c:v>
                </c:pt>
                <c:pt idx="784">
                  <c:v>39044768</c:v>
                </c:pt>
                <c:pt idx="785">
                  <c:v>32669623</c:v>
                </c:pt>
                <c:pt idx="786">
                  <c:v>38894885</c:v>
                </c:pt>
                <c:pt idx="787">
                  <c:v>38427085</c:v>
                </c:pt>
                <c:pt idx="788">
                  <c:v>36158984</c:v>
                </c:pt>
                <c:pt idx="789">
                  <c:v>47845583</c:v>
                </c:pt>
                <c:pt idx="790">
                  <c:v>38807358</c:v>
                </c:pt>
                <c:pt idx="791">
                  <c:v>41905148</c:v>
                </c:pt>
                <c:pt idx="792">
                  <c:v>36057201</c:v>
                </c:pt>
                <c:pt idx="793">
                  <c:v>46233467</c:v>
                </c:pt>
                <c:pt idx="794">
                  <c:v>35457545</c:v>
                </c:pt>
                <c:pt idx="795">
                  <c:v>42375967</c:v>
                </c:pt>
                <c:pt idx="796">
                  <c:v>41043904</c:v>
                </c:pt>
                <c:pt idx="797">
                  <c:v>38281180</c:v>
                </c:pt>
                <c:pt idx="798">
                  <c:v>37700333</c:v>
                </c:pt>
                <c:pt idx="799">
                  <c:v>43664772</c:v>
                </c:pt>
                <c:pt idx="800">
                  <c:v>42217733</c:v>
                </c:pt>
                <c:pt idx="801">
                  <c:v>40423740</c:v>
                </c:pt>
                <c:pt idx="802">
                  <c:v>42044707</c:v>
                </c:pt>
                <c:pt idx="803">
                  <c:v>40811184</c:v>
                </c:pt>
                <c:pt idx="804">
                  <c:v>45469559</c:v>
                </c:pt>
                <c:pt idx="805">
                  <c:v>45965722</c:v>
                </c:pt>
                <c:pt idx="806">
                  <c:v>40595494</c:v>
                </c:pt>
                <c:pt idx="807">
                  <c:v>46650054</c:v>
                </c:pt>
                <c:pt idx="808">
                  <c:v>44483134</c:v>
                </c:pt>
                <c:pt idx="809">
                  <c:v>49255137</c:v>
                </c:pt>
                <c:pt idx="810">
                  <c:v>46410025</c:v>
                </c:pt>
                <c:pt idx="811">
                  <c:v>49154164</c:v>
                </c:pt>
                <c:pt idx="812">
                  <c:v>54607719</c:v>
                </c:pt>
                <c:pt idx="813">
                  <c:v>58487896</c:v>
                </c:pt>
                <c:pt idx="814">
                  <c:v>51223235</c:v>
                </c:pt>
                <c:pt idx="815">
                  <c:v>46760751</c:v>
                </c:pt>
                <c:pt idx="816">
                  <c:v>45852442</c:v>
                </c:pt>
                <c:pt idx="817">
                  <c:v>45255105</c:v>
                </c:pt>
                <c:pt idx="818">
                  <c:v>42710706</c:v>
                </c:pt>
                <c:pt idx="819">
                  <c:v>46501975</c:v>
                </c:pt>
                <c:pt idx="820">
                  <c:v>52524432</c:v>
                </c:pt>
                <c:pt idx="821">
                  <c:v>44280071</c:v>
                </c:pt>
                <c:pt idx="822">
                  <c:v>51914935</c:v>
                </c:pt>
                <c:pt idx="823">
                  <c:v>49466580</c:v>
                </c:pt>
                <c:pt idx="824">
                  <c:v>57571774</c:v>
                </c:pt>
                <c:pt idx="825">
                  <c:v>48559520</c:v>
                </c:pt>
                <c:pt idx="826">
                  <c:v>47685258</c:v>
                </c:pt>
                <c:pt idx="827">
                  <c:v>54818708</c:v>
                </c:pt>
                <c:pt idx="828">
                  <c:v>45847116</c:v>
                </c:pt>
                <c:pt idx="829">
                  <c:v>52964280</c:v>
                </c:pt>
                <c:pt idx="830">
                  <c:v>60726953</c:v>
                </c:pt>
                <c:pt idx="831">
                  <c:v>51192467</c:v>
                </c:pt>
                <c:pt idx="832">
                  <c:v>54748469</c:v>
                </c:pt>
                <c:pt idx="833">
                  <c:v>55146505</c:v>
                </c:pt>
                <c:pt idx="834">
                  <c:v>48644897</c:v>
                </c:pt>
                <c:pt idx="835">
                  <c:v>55223961</c:v>
                </c:pt>
                <c:pt idx="836">
                  <c:v>56804581</c:v>
                </c:pt>
                <c:pt idx="837">
                  <c:v>65040195</c:v>
                </c:pt>
                <c:pt idx="838">
                  <c:v>55896856</c:v>
                </c:pt>
                <c:pt idx="839">
                  <c:v>59093747</c:v>
                </c:pt>
                <c:pt idx="840">
                  <c:v>58040019</c:v>
                </c:pt>
                <c:pt idx="841">
                  <c:v>51929950</c:v>
                </c:pt>
                <c:pt idx="842">
                  <c:v>58261937</c:v>
                </c:pt>
                <c:pt idx="843">
                  <c:v>65387441</c:v>
                </c:pt>
                <c:pt idx="844">
                  <c:v>61834581</c:v>
                </c:pt>
                <c:pt idx="845">
                  <c:v>65943949</c:v>
                </c:pt>
                <c:pt idx="846">
                  <c:v>62736708</c:v>
                </c:pt>
                <c:pt idx="847">
                  <c:v>64354739</c:v>
                </c:pt>
                <c:pt idx="848">
                  <c:v>64973889</c:v>
                </c:pt>
                <c:pt idx="849">
                  <c:v>57944161</c:v>
                </c:pt>
                <c:pt idx="850">
                  <c:v>60429476</c:v>
                </c:pt>
                <c:pt idx="851">
                  <c:v>62949901</c:v>
                </c:pt>
                <c:pt idx="852">
                  <c:v>72482654</c:v>
                </c:pt>
                <c:pt idx="853">
                  <c:v>72237181</c:v>
                </c:pt>
                <c:pt idx="854">
                  <c:v>69743421</c:v>
                </c:pt>
                <c:pt idx="855">
                  <c:v>69049756</c:v>
                </c:pt>
                <c:pt idx="856">
                  <c:v>73800718</c:v>
                </c:pt>
                <c:pt idx="857">
                  <c:v>62692898</c:v>
                </c:pt>
                <c:pt idx="858">
                  <c:v>77469512</c:v>
                </c:pt>
                <c:pt idx="859">
                  <c:v>72295448</c:v>
                </c:pt>
                <c:pt idx="860">
                  <c:v>63916571</c:v>
                </c:pt>
                <c:pt idx="861">
                  <c:v>66329005</c:v>
                </c:pt>
                <c:pt idx="862">
                  <c:v>65767388</c:v>
                </c:pt>
                <c:pt idx="863">
                  <c:v>72272075</c:v>
                </c:pt>
                <c:pt idx="864">
                  <c:v>76523315</c:v>
                </c:pt>
                <c:pt idx="865">
                  <c:v>77763881</c:v>
                </c:pt>
                <c:pt idx="866">
                  <c:v>72583564</c:v>
                </c:pt>
                <c:pt idx="867">
                  <c:v>67868391</c:v>
                </c:pt>
                <c:pt idx="868">
                  <c:v>75052716</c:v>
                </c:pt>
                <c:pt idx="869">
                  <c:v>77587513</c:v>
                </c:pt>
                <c:pt idx="870">
                  <c:v>69486904</c:v>
                </c:pt>
                <c:pt idx="871">
                  <c:v>77392229</c:v>
                </c:pt>
                <c:pt idx="872">
                  <c:v>74823672</c:v>
                </c:pt>
                <c:pt idx="873">
                  <c:v>78467242</c:v>
                </c:pt>
                <c:pt idx="874">
                  <c:v>69021554</c:v>
                </c:pt>
                <c:pt idx="875">
                  <c:v>73229249</c:v>
                </c:pt>
                <c:pt idx="876">
                  <c:v>74160186</c:v>
                </c:pt>
                <c:pt idx="877">
                  <c:v>85115889</c:v>
                </c:pt>
                <c:pt idx="878">
                  <c:v>70227205</c:v>
                </c:pt>
                <c:pt idx="879">
                  <c:v>74239407</c:v>
                </c:pt>
                <c:pt idx="880">
                  <c:v>84084991</c:v>
                </c:pt>
                <c:pt idx="881">
                  <c:v>72265147</c:v>
                </c:pt>
                <c:pt idx="882">
                  <c:v>71038076</c:v>
                </c:pt>
                <c:pt idx="883">
                  <c:v>91840328</c:v>
                </c:pt>
                <c:pt idx="884">
                  <c:v>88867656</c:v>
                </c:pt>
                <c:pt idx="885">
                  <c:v>72703391</c:v>
                </c:pt>
                <c:pt idx="886">
                  <c:v>74811116</c:v>
                </c:pt>
                <c:pt idx="887">
                  <c:v>82853017</c:v>
                </c:pt>
                <c:pt idx="888">
                  <c:v>76608477</c:v>
                </c:pt>
                <c:pt idx="889">
                  <c:v>78752860</c:v>
                </c:pt>
                <c:pt idx="890">
                  <c:v>95314652</c:v>
                </c:pt>
                <c:pt idx="891">
                  <c:v>95066985</c:v>
                </c:pt>
                <c:pt idx="892">
                  <c:v>76166509</c:v>
                </c:pt>
                <c:pt idx="893">
                  <c:v>84247868</c:v>
                </c:pt>
                <c:pt idx="894">
                  <c:v>79348950</c:v>
                </c:pt>
                <c:pt idx="895">
                  <c:v>88734505</c:v>
                </c:pt>
                <c:pt idx="896">
                  <c:v>87786732</c:v>
                </c:pt>
                <c:pt idx="897">
                  <c:v>87409885</c:v>
                </c:pt>
                <c:pt idx="898">
                  <c:v>76585408</c:v>
                </c:pt>
                <c:pt idx="899">
                  <c:v>97225671</c:v>
                </c:pt>
                <c:pt idx="900">
                  <c:v>87829793</c:v>
                </c:pt>
                <c:pt idx="901">
                  <c:v>90995032</c:v>
                </c:pt>
                <c:pt idx="902">
                  <c:v>92884901</c:v>
                </c:pt>
                <c:pt idx="903">
                  <c:v>86083086</c:v>
                </c:pt>
                <c:pt idx="904">
                  <c:v>102867353</c:v>
                </c:pt>
                <c:pt idx="905">
                  <c:v>84415426</c:v>
                </c:pt>
                <c:pt idx="906">
                  <c:v>85332915</c:v>
                </c:pt>
                <c:pt idx="907">
                  <c:v>86267627</c:v>
                </c:pt>
                <c:pt idx="908">
                  <c:v>84634745</c:v>
                </c:pt>
                <c:pt idx="909">
                  <c:v>96600361</c:v>
                </c:pt>
                <c:pt idx="910">
                  <c:v>102062683</c:v>
                </c:pt>
                <c:pt idx="911">
                  <c:v>94302228</c:v>
                </c:pt>
                <c:pt idx="912">
                  <c:v>93843298</c:v>
                </c:pt>
                <c:pt idx="913">
                  <c:v>95411164</c:v>
                </c:pt>
                <c:pt idx="914">
                  <c:v>92727934</c:v>
                </c:pt>
                <c:pt idx="915">
                  <c:v>98603475</c:v>
                </c:pt>
                <c:pt idx="916">
                  <c:v>97964041</c:v>
                </c:pt>
                <c:pt idx="917">
                  <c:v>114117973</c:v>
                </c:pt>
                <c:pt idx="918">
                  <c:v>106171381</c:v>
                </c:pt>
                <c:pt idx="919">
                  <c:v>82136005</c:v>
                </c:pt>
                <c:pt idx="920">
                  <c:v>101645890</c:v>
                </c:pt>
                <c:pt idx="921">
                  <c:v>114643719</c:v>
                </c:pt>
                <c:pt idx="922">
                  <c:v>101393840</c:v>
                </c:pt>
                <c:pt idx="923">
                  <c:v>102575711</c:v>
                </c:pt>
                <c:pt idx="924">
                  <c:v>120318168</c:v>
                </c:pt>
                <c:pt idx="925">
                  <c:v>107243999</c:v>
                </c:pt>
                <c:pt idx="926">
                  <c:v>102500625</c:v>
                </c:pt>
                <c:pt idx="927">
                  <c:v>101610587</c:v>
                </c:pt>
                <c:pt idx="928">
                  <c:v>123035064</c:v>
                </c:pt>
                <c:pt idx="929">
                  <c:v>94839635</c:v>
                </c:pt>
                <c:pt idx="930">
                  <c:v>88014958</c:v>
                </c:pt>
                <c:pt idx="931">
                  <c:v>96456186</c:v>
                </c:pt>
                <c:pt idx="932">
                  <c:v>125468184</c:v>
                </c:pt>
                <c:pt idx="933">
                  <c:v>102208415</c:v>
                </c:pt>
                <c:pt idx="934">
                  <c:v>124015108</c:v>
                </c:pt>
                <c:pt idx="935">
                  <c:v>112158050</c:v>
                </c:pt>
                <c:pt idx="936">
                  <c:v>112565500</c:v>
                </c:pt>
                <c:pt idx="937">
                  <c:v>111421187</c:v>
                </c:pt>
                <c:pt idx="938">
                  <c:v>96856020</c:v>
                </c:pt>
                <c:pt idx="939">
                  <c:v>104054934</c:v>
                </c:pt>
                <c:pt idx="940">
                  <c:v>120019328</c:v>
                </c:pt>
                <c:pt idx="941">
                  <c:v>106521634</c:v>
                </c:pt>
                <c:pt idx="942">
                  <c:v>114191861</c:v>
                </c:pt>
                <c:pt idx="943">
                  <c:v>121715232</c:v>
                </c:pt>
                <c:pt idx="944">
                  <c:v>108161564</c:v>
                </c:pt>
                <c:pt idx="945">
                  <c:v>131298612</c:v>
                </c:pt>
                <c:pt idx="946">
                  <c:v>123169629</c:v>
                </c:pt>
                <c:pt idx="947">
                  <c:v>135734287</c:v>
                </c:pt>
                <c:pt idx="948">
                  <c:v>118654141</c:v>
                </c:pt>
                <c:pt idx="949">
                  <c:v>113979575</c:v>
                </c:pt>
                <c:pt idx="950">
                  <c:v>117869792</c:v>
                </c:pt>
                <c:pt idx="951">
                  <c:v>113745183</c:v>
                </c:pt>
                <c:pt idx="952">
                  <c:v>128777459</c:v>
                </c:pt>
                <c:pt idx="953">
                  <c:v>137975342</c:v>
                </c:pt>
                <c:pt idx="954">
                  <c:v>116387608</c:v>
                </c:pt>
                <c:pt idx="955">
                  <c:v>124056763</c:v>
                </c:pt>
                <c:pt idx="956">
                  <c:v>127369359</c:v>
                </c:pt>
                <c:pt idx="957">
                  <c:v>102738408</c:v>
                </c:pt>
                <c:pt idx="958">
                  <c:v>124778836</c:v>
                </c:pt>
                <c:pt idx="959">
                  <c:v>119145673</c:v>
                </c:pt>
                <c:pt idx="960">
                  <c:v>143825635</c:v>
                </c:pt>
                <c:pt idx="961">
                  <c:v>121945504</c:v>
                </c:pt>
                <c:pt idx="962">
                  <c:v>135172920</c:v>
                </c:pt>
                <c:pt idx="963">
                  <c:v>135012489</c:v>
                </c:pt>
                <c:pt idx="964">
                  <c:v>115805649</c:v>
                </c:pt>
                <c:pt idx="965">
                  <c:v>127129204</c:v>
                </c:pt>
                <c:pt idx="966">
                  <c:v>140228632</c:v>
                </c:pt>
                <c:pt idx="967">
                  <c:v>144089950</c:v>
                </c:pt>
                <c:pt idx="968">
                  <c:v>144913431</c:v>
                </c:pt>
                <c:pt idx="969">
                  <c:v>157848937</c:v>
                </c:pt>
                <c:pt idx="970">
                  <c:v>154851558</c:v>
                </c:pt>
                <c:pt idx="971">
                  <c:v>133353015</c:v>
                </c:pt>
                <c:pt idx="972">
                  <c:v>139426472</c:v>
                </c:pt>
                <c:pt idx="973">
                  <c:v>135572380</c:v>
                </c:pt>
                <c:pt idx="974">
                  <c:v>143634432</c:v>
                </c:pt>
                <c:pt idx="975">
                  <c:v>139772109</c:v>
                </c:pt>
                <c:pt idx="976">
                  <c:v>145727321</c:v>
                </c:pt>
                <c:pt idx="977">
                  <c:v>157563741</c:v>
                </c:pt>
                <c:pt idx="978">
                  <c:v>134406360</c:v>
                </c:pt>
                <c:pt idx="979">
                  <c:v>150636955</c:v>
                </c:pt>
                <c:pt idx="980">
                  <c:v>136299647</c:v>
                </c:pt>
                <c:pt idx="981">
                  <c:v>129481348</c:v>
                </c:pt>
                <c:pt idx="982">
                  <c:v>167007275</c:v>
                </c:pt>
                <c:pt idx="983">
                  <c:v>135967536</c:v>
                </c:pt>
                <c:pt idx="984">
                  <c:v>142517836</c:v>
                </c:pt>
                <c:pt idx="985">
                  <c:v>146092871</c:v>
                </c:pt>
                <c:pt idx="986">
                  <c:v>155749756</c:v>
                </c:pt>
                <c:pt idx="987">
                  <c:v>128051368</c:v>
                </c:pt>
                <c:pt idx="988">
                  <c:v>161550909</c:v>
                </c:pt>
                <c:pt idx="989">
                  <c:v>138087558</c:v>
                </c:pt>
                <c:pt idx="990">
                  <c:v>147475855</c:v>
                </c:pt>
                <c:pt idx="991">
                  <c:v>154521448</c:v>
                </c:pt>
                <c:pt idx="992">
                  <c:v>142219478</c:v>
                </c:pt>
                <c:pt idx="993">
                  <c:v>137602871</c:v>
                </c:pt>
                <c:pt idx="994">
                  <c:v>166561238</c:v>
                </c:pt>
                <c:pt idx="995">
                  <c:v>151636526</c:v>
                </c:pt>
                <c:pt idx="996">
                  <c:v>169036845</c:v>
                </c:pt>
                <c:pt idx="997">
                  <c:v>154703673</c:v>
                </c:pt>
                <c:pt idx="998">
                  <c:v>153640023</c:v>
                </c:pt>
                <c:pt idx="999">
                  <c:v>171237295</c:v>
                </c:pt>
                <c:pt idx="1000">
                  <c:v>144234675</c:v>
                </c:pt>
                <c:pt idx="1001">
                  <c:v>159070467</c:v>
                </c:pt>
                <c:pt idx="1002">
                  <c:v>157329543</c:v>
                </c:pt>
                <c:pt idx="1003">
                  <c:v>159825583</c:v>
                </c:pt>
                <c:pt idx="1004">
                  <c:v>167291625</c:v>
                </c:pt>
                <c:pt idx="1005">
                  <c:v>161141191</c:v>
                </c:pt>
                <c:pt idx="1006">
                  <c:v>153448288</c:v>
                </c:pt>
                <c:pt idx="1007">
                  <c:v>174172637</c:v>
                </c:pt>
                <c:pt idx="1008">
                  <c:v>160756086</c:v>
                </c:pt>
                <c:pt idx="1009">
                  <c:v>183286046</c:v>
                </c:pt>
                <c:pt idx="1010">
                  <c:v>159943630</c:v>
                </c:pt>
                <c:pt idx="1011">
                  <c:v>184125288</c:v>
                </c:pt>
                <c:pt idx="1012">
                  <c:v>172924711</c:v>
                </c:pt>
                <c:pt idx="1013">
                  <c:v>179073531</c:v>
                </c:pt>
                <c:pt idx="1014">
                  <c:v>178517952</c:v>
                </c:pt>
                <c:pt idx="1015">
                  <c:v>186691623</c:v>
                </c:pt>
                <c:pt idx="1016">
                  <c:v>188121532</c:v>
                </c:pt>
                <c:pt idx="1017">
                  <c:v>185709920</c:v>
                </c:pt>
                <c:pt idx="1018">
                  <c:v>190133270</c:v>
                </c:pt>
                <c:pt idx="1019">
                  <c:v>205696429</c:v>
                </c:pt>
                <c:pt idx="1020">
                  <c:v>214419483</c:v>
                </c:pt>
                <c:pt idx="1021">
                  <c:v>182105806</c:v>
                </c:pt>
                <c:pt idx="1022">
                  <c:v>203771866</c:v>
                </c:pt>
                <c:pt idx="1023">
                  <c:v>164134462</c:v>
                </c:pt>
                <c:pt idx="1024">
                  <c:v>192305533</c:v>
                </c:pt>
                <c:pt idx="1025">
                  <c:v>196572810</c:v>
                </c:pt>
                <c:pt idx="1026">
                  <c:v>187246634</c:v>
                </c:pt>
                <c:pt idx="1027">
                  <c:v>176602678</c:v>
                </c:pt>
                <c:pt idx="1028">
                  <c:v>178858777</c:v>
                </c:pt>
                <c:pt idx="1029">
                  <c:v>225944508</c:v>
                </c:pt>
                <c:pt idx="1030">
                  <c:v>202773277</c:v>
                </c:pt>
                <c:pt idx="1031">
                  <c:v>175877746</c:v>
                </c:pt>
                <c:pt idx="1032">
                  <c:v>205415500</c:v>
                </c:pt>
                <c:pt idx="1033">
                  <c:v>172454126</c:v>
                </c:pt>
                <c:pt idx="1034">
                  <c:v>210147977</c:v>
                </c:pt>
                <c:pt idx="1035">
                  <c:v>201149184</c:v>
                </c:pt>
                <c:pt idx="1036">
                  <c:v>194901819</c:v>
                </c:pt>
                <c:pt idx="1037">
                  <c:v>200640915</c:v>
                </c:pt>
                <c:pt idx="1038">
                  <c:v>203194745</c:v>
                </c:pt>
                <c:pt idx="1039">
                  <c:v>187567913</c:v>
                </c:pt>
                <c:pt idx="1040">
                  <c:v>188961102</c:v>
                </c:pt>
                <c:pt idx="1041">
                  <c:v>180975924</c:v>
                </c:pt>
                <c:pt idx="1042">
                  <c:v>235213409</c:v>
                </c:pt>
                <c:pt idx="1043">
                  <c:v>225774135</c:v>
                </c:pt>
                <c:pt idx="1044">
                  <c:v>177910450</c:v>
                </c:pt>
                <c:pt idx="1045">
                  <c:v>205311476</c:v>
                </c:pt>
                <c:pt idx="1046">
                  <c:v>184083859</c:v>
                </c:pt>
                <c:pt idx="1047">
                  <c:v>185042037</c:v>
                </c:pt>
                <c:pt idx="1048">
                  <c:v>221067659</c:v>
                </c:pt>
                <c:pt idx="1049">
                  <c:v>217439570</c:v>
                </c:pt>
                <c:pt idx="1050">
                  <c:v>225075881</c:v>
                </c:pt>
                <c:pt idx="1051">
                  <c:v>271063584</c:v>
                </c:pt>
                <c:pt idx="1052">
                  <c:v>230902316</c:v>
                </c:pt>
                <c:pt idx="1053">
                  <c:v>259777978</c:v>
                </c:pt>
                <c:pt idx="1054">
                  <c:v>211897584</c:v>
                </c:pt>
                <c:pt idx="1055">
                  <c:v>243824639</c:v>
                </c:pt>
                <c:pt idx="1056">
                  <c:v>215713616</c:v>
                </c:pt>
                <c:pt idx="1057">
                  <c:v>261742347</c:v>
                </c:pt>
                <c:pt idx="1058">
                  <c:v>210096257</c:v>
                </c:pt>
                <c:pt idx="1059">
                  <c:v>258881109</c:v>
                </c:pt>
                <c:pt idx="1060">
                  <c:v>207711148</c:v>
                </c:pt>
                <c:pt idx="1061">
                  <c:v>207266374</c:v>
                </c:pt>
                <c:pt idx="1062">
                  <c:v>230812137</c:v>
                </c:pt>
                <c:pt idx="1063">
                  <c:v>227612223</c:v>
                </c:pt>
                <c:pt idx="1064">
                  <c:v>246757995</c:v>
                </c:pt>
                <c:pt idx="1065">
                  <c:v>240596206</c:v>
                </c:pt>
                <c:pt idx="1066">
                  <c:v>239962448</c:v>
                </c:pt>
                <c:pt idx="1067">
                  <c:v>230159267</c:v>
                </c:pt>
                <c:pt idx="1068">
                  <c:v>260563595</c:v>
                </c:pt>
                <c:pt idx="1069">
                  <c:v>248118031</c:v>
                </c:pt>
                <c:pt idx="1070">
                  <c:v>233734902</c:v>
                </c:pt>
                <c:pt idx="1071">
                  <c:v>236772240</c:v>
                </c:pt>
                <c:pt idx="1072">
                  <c:v>253586305</c:v>
                </c:pt>
                <c:pt idx="1073">
                  <c:v>241416283</c:v>
                </c:pt>
                <c:pt idx="1074">
                  <c:v>266189660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AF-4B52-A681-5149D6685F1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Метод гипотез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numRef>
              <c:f>Лист1!$A$2:$A$1076</c:f>
              <c:numCache>
                <c:formatCode>0</c:formatCode>
                <c:ptCount val="107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</c:numCache>
            </c:numRef>
          </c:cat>
          <c:val>
            <c:numRef>
              <c:f>Лист1!$D$2:$D$1076</c:f>
              <c:numCache>
                <c:formatCode>General</c:formatCode>
                <c:ptCount val="10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362</c:v>
                </c:pt>
                <c:pt idx="119">
                  <c:v>0</c:v>
                </c:pt>
                <c:pt idx="120">
                  <c:v>0</c:v>
                </c:pt>
                <c:pt idx="121">
                  <c:v>305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407</c:v>
                </c:pt>
                <c:pt idx="127">
                  <c:v>0</c:v>
                </c:pt>
                <c:pt idx="128">
                  <c:v>0</c:v>
                </c:pt>
                <c:pt idx="129">
                  <c:v>404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312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504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603</c:v>
                </c:pt>
                <c:pt idx="156">
                  <c:v>0</c:v>
                </c:pt>
                <c:pt idx="157">
                  <c:v>703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906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720</c:v>
                </c:pt>
                <c:pt idx="174">
                  <c:v>0</c:v>
                </c:pt>
                <c:pt idx="175">
                  <c:v>0</c:v>
                </c:pt>
                <c:pt idx="176">
                  <c:v>2746</c:v>
                </c:pt>
                <c:pt idx="177">
                  <c:v>0</c:v>
                </c:pt>
                <c:pt idx="178">
                  <c:v>0</c:v>
                </c:pt>
                <c:pt idx="179">
                  <c:v>2868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3787</c:v>
                </c:pt>
                <c:pt idx="196">
                  <c:v>0</c:v>
                </c:pt>
                <c:pt idx="197">
                  <c:v>3809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4375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5144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5981</c:v>
                </c:pt>
                <c:pt idx="220">
                  <c:v>0</c:v>
                </c:pt>
                <c:pt idx="221">
                  <c:v>6215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7040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6702</c:v>
                </c:pt>
                <c:pt idx="233">
                  <c:v>6984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7659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7874</c:v>
                </c:pt>
                <c:pt idx="246">
                  <c:v>0</c:v>
                </c:pt>
                <c:pt idx="247">
                  <c:v>0</c:v>
                </c:pt>
                <c:pt idx="248">
                  <c:v>8784</c:v>
                </c:pt>
                <c:pt idx="249">
                  <c:v>8568</c:v>
                </c:pt>
                <c:pt idx="250">
                  <c:v>8953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11191</c:v>
                </c:pt>
                <c:pt idx="261">
                  <c:v>11410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11383</c:v>
                </c:pt>
                <c:pt idx="267">
                  <c:v>0</c:v>
                </c:pt>
                <c:pt idx="268">
                  <c:v>0</c:v>
                </c:pt>
                <c:pt idx="269">
                  <c:v>13215</c:v>
                </c:pt>
                <c:pt idx="270">
                  <c:v>0</c:v>
                </c:pt>
                <c:pt idx="271">
                  <c:v>0</c:v>
                </c:pt>
                <c:pt idx="272">
                  <c:v>13064</c:v>
                </c:pt>
                <c:pt idx="273">
                  <c:v>0</c:v>
                </c:pt>
                <c:pt idx="274">
                  <c:v>0</c:v>
                </c:pt>
                <c:pt idx="275">
                  <c:v>13403</c:v>
                </c:pt>
                <c:pt idx="276">
                  <c:v>0</c:v>
                </c:pt>
                <c:pt idx="277">
                  <c:v>13155</c:v>
                </c:pt>
                <c:pt idx="278">
                  <c:v>13143</c:v>
                </c:pt>
                <c:pt idx="279">
                  <c:v>13951</c:v>
                </c:pt>
                <c:pt idx="280">
                  <c:v>0</c:v>
                </c:pt>
                <c:pt idx="281">
                  <c:v>14714</c:v>
                </c:pt>
                <c:pt idx="282">
                  <c:v>0</c:v>
                </c:pt>
                <c:pt idx="283">
                  <c:v>14523</c:v>
                </c:pt>
                <c:pt idx="284">
                  <c:v>0</c:v>
                </c:pt>
                <c:pt idx="285">
                  <c:v>14862</c:v>
                </c:pt>
                <c:pt idx="286">
                  <c:v>0</c:v>
                </c:pt>
                <c:pt idx="287">
                  <c:v>14839</c:v>
                </c:pt>
                <c:pt idx="288">
                  <c:v>0</c:v>
                </c:pt>
                <c:pt idx="289">
                  <c:v>0</c:v>
                </c:pt>
                <c:pt idx="290">
                  <c:v>15672</c:v>
                </c:pt>
                <c:pt idx="291">
                  <c:v>16238</c:v>
                </c:pt>
                <c:pt idx="292">
                  <c:v>0</c:v>
                </c:pt>
                <c:pt idx="293">
                  <c:v>15764</c:v>
                </c:pt>
                <c:pt idx="294">
                  <c:v>15833</c:v>
                </c:pt>
                <c:pt idx="295">
                  <c:v>15693</c:v>
                </c:pt>
                <c:pt idx="296">
                  <c:v>16283</c:v>
                </c:pt>
                <c:pt idx="297">
                  <c:v>15774</c:v>
                </c:pt>
                <c:pt idx="298">
                  <c:v>15780</c:v>
                </c:pt>
                <c:pt idx="299">
                  <c:v>41303</c:v>
                </c:pt>
                <c:pt idx="300">
                  <c:v>26375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38164</c:v>
                </c:pt>
                <c:pt idx="306">
                  <c:v>41755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46171</c:v>
                </c:pt>
                <c:pt idx="313">
                  <c:v>0</c:v>
                </c:pt>
                <c:pt idx="314">
                  <c:v>0</c:v>
                </c:pt>
                <c:pt idx="315">
                  <c:v>53067</c:v>
                </c:pt>
                <c:pt idx="316">
                  <c:v>0</c:v>
                </c:pt>
                <c:pt idx="317">
                  <c:v>66466</c:v>
                </c:pt>
                <c:pt idx="318">
                  <c:v>0</c:v>
                </c:pt>
                <c:pt idx="319">
                  <c:v>36817</c:v>
                </c:pt>
                <c:pt idx="320">
                  <c:v>62155</c:v>
                </c:pt>
                <c:pt idx="321">
                  <c:v>57211</c:v>
                </c:pt>
                <c:pt idx="322">
                  <c:v>0</c:v>
                </c:pt>
                <c:pt idx="323">
                  <c:v>66357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54903</c:v>
                </c:pt>
                <c:pt idx="329">
                  <c:v>31445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69942</c:v>
                </c:pt>
                <c:pt idx="334">
                  <c:v>39777</c:v>
                </c:pt>
                <c:pt idx="335">
                  <c:v>59219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41511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57067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65760</c:v>
                </c:pt>
                <c:pt idx="349">
                  <c:v>62880</c:v>
                </c:pt>
                <c:pt idx="350">
                  <c:v>47876</c:v>
                </c:pt>
                <c:pt idx="351">
                  <c:v>58547</c:v>
                </c:pt>
                <c:pt idx="352">
                  <c:v>0</c:v>
                </c:pt>
                <c:pt idx="353">
                  <c:v>0</c:v>
                </c:pt>
                <c:pt idx="354">
                  <c:v>60209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48486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76108</c:v>
                </c:pt>
                <c:pt idx="366">
                  <c:v>0</c:v>
                </c:pt>
                <c:pt idx="367">
                  <c:v>71514</c:v>
                </c:pt>
                <c:pt idx="368">
                  <c:v>76649</c:v>
                </c:pt>
                <c:pt idx="369">
                  <c:v>67453</c:v>
                </c:pt>
                <c:pt idx="370">
                  <c:v>65929</c:v>
                </c:pt>
                <c:pt idx="371">
                  <c:v>49824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72097</c:v>
                </c:pt>
                <c:pt idx="379">
                  <c:v>82019</c:v>
                </c:pt>
                <c:pt idx="380">
                  <c:v>0</c:v>
                </c:pt>
                <c:pt idx="381">
                  <c:v>140572</c:v>
                </c:pt>
                <c:pt idx="382">
                  <c:v>0</c:v>
                </c:pt>
                <c:pt idx="383">
                  <c:v>205540</c:v>
                </c:pt>
                <c:pt idx="384">
                  <c:v>0</c:v>
                </c:pt>
                <c:pt idx="385">
                  <c:v>185457</c:v>
                </c:pt>
                <c:pt idx="386">
                  <c:v>0</c:v>
                </c:pt>
                <c:pt idx="387">
                  <c:v>0</c:v>
                </c:pt>
                <c:pt idx="388">
                  <c:v>85442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126641</c:v>
                </c:pt>
                <c:pt idx="393">
                  <c:v>243719</c:v>
                </c:pt>
                <c:pt idx="394">
                  <c:v>173609</c:v>
                </c:pt>
                <c:pt idx="395">
                  <c:v>0</c:v>
                </c:pt>
                <c:pt idx="396">
                  <c:v>166730</c:v>
                </c:pt>
                <c:pt idx="397">
                  <c:v>239023</c:v>
                </c:pt>
                <c:pt idx="398">
                  <c:v>200930</c:v>
                </c:pt>
                <c:pt idx="399">
                  <c:v>177601</c:v>
                </c:pt>
                <c:pt idx="400">
                  <c:v>137750</c:v>
                </c:pt>
                <c:pt idx="401">
                  <c:v>0</c:v>
                </c:pt>
                <c:pt idx="402">
                  <c:v>181616</c:v>
                </c:pt>
                <c:pt idx="403">
                  <c:v>178754</c:v>
                </c:pt>
                <c:pt idx="404">
                  <c:v>0</c:v>
                </c:pt>
                <c:pt idx="405">
                  <c:v>209317</c:v>
                </c:pt>
                <c:pt idx="406">
                  <c:v>169296</c:v>
                </c:pt>
                <c:pt idx="407">
                  <c:v>0</c:v>
                </c:pt>
                <c:pt idx="408">
                  <c:v>0</c:v>
                </c:pt>
                <c:pt idx="409">
                  <c:v>112287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84120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249231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70376</c:v>
                </c:pt>
                <c:pt idx="423">
                  <c:v>263411</c:v>
                </c:pt>
                <c:pt idx="424">
                  <c:v>148703</c:v>
                </c:pt>
                <c:pt idx="425">
                  <c:v>0</c:v>
                </c:pt>
                <c:pt idx="426">
                  <c:v>224051</c:v>
                </c:pt>
                <c:pt idx="427">
                  <c:v>234572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84976</c:v>
                </c:pt>
                <c:pt idx="434">
                  <c:v>0</c:v>
                </c:pt>
                <c:pt idx="435">
                  <c:v>0</c:v>
                </c:pt>
                <c:pt idx="436">
                  <c:v>75715</c:v>
                </c:pt>
                <c:pt idx="437">
                  <c:v>264836</c:v>
                </c:pt>
                <c:pt idx="438">
                  <c:v>0</c:v>
                </c:pt>
                <c:pt idx="439">
                  <c:v>0</c:v>
                </c:pt>
                <c:pt idx="440">
                  <c:v>269004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130583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85219</c:v>
                </c:pt>
                <c:pt idx="450">
                  <c:v>255253</c:v>
                </c:pt>
                <c:pt idx="451">
                  <c:v>0</c:v>
                </c:pt>
                <c:pt idx="452">
                  <c:v>273532</c:v>
                </c:pt>
                <c:pt idx="453">
                  <c:v>0</c:v>
                </c:pt>
                <c:pt idx="454">
                  <c:v>263382</c:v>
                </c:pt>
                <c:pt idx="455">
                  <c:v>0</c:v>
                </c:pt>
                <c:pt idx="456">
                  <c:v>0</c:v>
                </c:pt>
                <c:pt idx="457">
                  <c:v>98595</c:v>
                </c:pt>
                <c:pt idx="458">
                  <c:v>0</c:v>
                </c:pt>
                <c:pt idx="459">
                  <c:v>0</c:v>
                </c:pt>
                <c:pt idx="460">
                  <c:v>180718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197397</c:v>
                </c:pt>
                <c:pt idx="465">
                  <c:v>128987</c:v>
                </c:pt>
                <c:pt idx="466">
                  <c:v>121644</c:v>
                </c:pt>
                <c:pt idx="467">
                  <c:v>284556</c:v>
                </c:pt>
                <c:pt idx="468">
                  <c:v>109480</c:v>
                </c:pt>
                <c:pt idx="469">
                  <c:v>187858</c:v>
                </c:pt>
                <c:pt idx="470">
                  <c:v>130663</c:v>
                </c:pt>
                <c:pt idx="471">
                  <c:v>0</c:v>
                </c:pt>
                <c:pt idx="472">
                  <c:v>197851</c:v>
                </c:pt>
                <c:pt idx="473">
                  <c:v>208262</c:v>
                </c:pt>
                <c:pt idx="474">
                  <c:v>203212</c:v>
                </c:pt>
                <c:pt idx="475">
                  <c:v>177511</c:v>
                </c:pt>
                <c:pt idx="476">
                  <c:v>0</c:v>
                </c:pt>
                <c:pt idx="477">
                  <c:v>157138</c:v>
                </c:pt>
                <c:pt idx="478">
                  <c:v>107789</c:v>
                </c:pt>
                <c:pt idx="479">
                  <c:v>0</c:v>
                </c:pt>
                <c:pt idx="480">
                  <c:v>0</c:v>
                </c:pt>
                <c:pt idx="481">
                  <c:v>139725</c:v>
                </c:pt>
                <c:pt idx="482">
                  <c:v>0</c:v>
                </c:pt>
                <c:pt idx="483">
                  <c:v>0</c:v>
                </c:pt>
                <c:pt idx="484">
                  <c:v>119527</c:v>
                </c:pt>
                <c:pt idx="485">
                  <c:v>162442</c:v>
                </c:pt>
                <c:pt idx="486">
                  <c:v>130412</c:v>
                </c:pt>
                <c:pt idx="487">
                  <c:v>0</c:v>
                </c:pt>
                <c:pt idx="488">
                  <c:v>144932</c:v>
                </c:pt>
                <c:pt idx="489">
                  <c:v>0</c:v>
                </c:pt>
                <c:pt idx="490">
                  <c:v>357279</c:v>
                </c:pt>
                <c:pt idx="491">
                  <c:v>344143</c:v>
                </c:pt>
                <c:pt idx="492">
                  <c:v>424489</c:v>
                </c:pt>
                <c:pt idx="493">
                  <c:v>135412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459077</c:v>
                </c:pt>
                <c:pt idx="499">
                  <c:v>551619</c:v>
                </c:pt>
                <c:pt idx="500">
                  <c:v>364617</c:v>
                </c:pt>
                <c:pt idx="501">
                  <c:v>263895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184399</c:v>
                </c:pt>
                <c:pt idx="509">
                  <c:v>0</c:v>
                </c:pt>
                <c:pt idx="510">
                  <c:v>407096</c:v>
                </c:pt>
                <c:pt idx="511">
                  <c:v>520651</c:v>
                </c:pt>
                <c:pt idx="512">
                  <c:v>234753</c:v>
                </c:pt>
                <c:pt idx="513">
                  <c:v>588166</c:v>
                </c:pt>
                <c:pt idx="514">
                  <c:v>0</c:v>
                </c:pt>
                <c:pt idx="515">
                  <c:v>440709</c:v>
                </c:pt>
                <c:pt idx="516">
                  <c:v>499614</c:v>
                </c:pt>
                <c:pt idx="517">
                  <c:v>120832</c:v>
                </c:pt>
                <c:pt idx="518">
                  <c:v>519168</c:v>
                </c:pt>
                <c:pt idx="519">
                  <c:v>0</c:v>
                </c:pt>
                <c:pt idx="520">
                  <c:v>0</c:v>
                </c:pt>
                <c:pt idx="521">
                  <c:v>569101</c:v>
                </c:pt>
                <c:pt idx="522">
                  <c:v>231832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498159</c:v>
                </c:pt>
                <c:pt idx="527">
                  <c:v>577933</c:v>
                </c:pt>
                <c:pt idx="528">
                  <c:v>285037</c:v>
                </c:pt>
                <c:pt idx="529">
                  <c:v>0</c:v>
                </c:pt>
                <c:pt idx="530">
                  <c:v>0</c:v>
                </c:pt>
                <c:pt idx="531">
                  <c:v>352565</c:v>
                </c:pt>
                <c:pt idx="532">
                  <c:v>377050</c:v>
                </c:pt>
                <c:pt idx="533">
                  <c:v>166791</c:v>
                </c:pt>
                <c:pt idx="534">
                  <c:v>0</c:v>
                </c:pt>
                <c:pt idx="535">
                  <c:v>339000</c:v>
                </c:pt>
                <c:pt idx="536">
                  <c:v>386491</c:v>
                </c:pt>
                <c:pt idx="537">
                  <c:v>0</c:v>
                </c:pt>
                <c:pt idx="538">
                  <c:v>519796</c:v>
                </c:pt>
                <c:pt idx="539">
                  <c:v>0</c:v>
                </c:pt>
                <c:pt idx="540">
                  <c:v>577183</c:v>
                </c:pt>
                <c:pt idx="541">
                  <c:v>325658</c:v>
                </c:pt>
                <c:pt idx="542">
                  <c:v>188552</c:v>
                </c:pt>
                <c:pt idx="543">
                  <c:v>0</c:v>
                </c:pt>
                <c:pt idx="544">
                  <c:v>394492</c:v>
                </c:pt>
                <c:pt idx="545">
                  <c:v>0</c:v>
                </c:pt>
                <c:pt idx="546">
                  <c:v>0</c:v>
                </c:pt>
                <c:pt idx="547">
                  <c:v>555704</c:v>
                </c:pt>
                <c:pt idx="548">
                  <c:v>555230</c:v>
                </c:pt>
                <c:pt idx="549">
                  <c:v>162750</c:v>
                </c:pt>
                <c:pt idx="550">
                  <c:v>270591</c:v>
                </c:pt>
                <c:pt idx="551">
                  <c:v>488062</c:v>
                </c:pt>
                <c:pt idx="552">
                  <c:v>548332</c:v>
                </c:pt>
                <c:pt idx="553">
                  <c:v>410155</c:v>
                </c:pt>
                <c:pt idx="554">
                  <c:v>0</c:v>
                </c:pt>
                <c:pt idx="555">
                  <c:v>597769</c:v>
                </c:pt>
                <c:pt idx="556">
                  <c:v>0</c:v>
                </c:pt>
                <c:pt idx="557">
                  <c:v>527974</c:v>
                </c:pt>
                <c:pt idx="558">
                  <c:v>542925</c:v>
                </c:pt>
                <c:pt idx="559">
                  <c:v>558403</c:v>
                </c:pt>
                <c:pt idx="560">
                  <c:v>574177</c:v>
                </c:pt>
                <c:pt idx="561">
                  <c:v>537865</c:v>
                </c:pt>
                <c:pt idx="562">
                  <c:v>306188</c:v>
                </c:pt>
                <c:pt idx="563">
                  <c:v>276522</c:v>
                </c:pt>
                <c:pt idx="564">
                  <c:v>0</c:v>
                </c:pt>
                <c:pt idx="565">
                  <c:v>0</c:v>
                </c:pt>
                <c:pt idx="566">
                  <c:v>318034</c:v>
                </c:pt>
                <c:pt idx="567">
                  <c:v>0</c:v>
                </c:pt>
                <c:pt idx="568">
                  <c:v>284100</c:v>
                </c:pt>
                <c:pt idx="569">
                  <c:v>539092</c:v>
                </c:pt>
                <c:pt idx="570">
                  <c:v>0</c:v>
                </c:pt>
                <c:pt idx="571">
                  <c:v>208543</c:v>
                </c:pt>
                <c:pt idx="572">
                  <c:v>512507</c:v>
                </c:pt>
                <c:pt idx="573">
                  <c:v>503859</c:v>
                </c:pt>
                <c:pt idx="574">
                  <c:v>0</c:v>
                </c:pt>
                <c:pt idx="575">
                  <c:v>0</c:v>
                </c:pt>
                <c:pt idx="576">
                  <c:v>521445</c:v>
                </c:pt>
                <c:pt idx="577">
                  <c:v>0</c:v>
                </c:pt>
                <c:pt idx="578">
                  <c:v>296932</c:v>
                </c:pt>
                <c:pt idx="579">
                  <c:v>593912</c:v>
                </c:pt>
                <c:pt idx="580">
                  <c:v>637493</c:v>
                </c:pt>
                <c:pt idx="581">
                  <c:v>627438</c:v>
                </c:pt>
                <c:pt idx="582">
                  <c:v>440757</c:v>
                </c:pt>
                <c:pt idx="583">
                  <c:v>265426</c:v>
                </c:pt>
                <c:pt idx="584">
                  <c:v>662242</c:v>
                </c:pt>
                <c:pt idx="585">
                  <c:v>407986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601185</c:v>
                </c:pt>
                <c:pt idx="590">
                  <c:v>0</c:v>
                </c:pt>
                <c:pt idx="591">
                  <c:v>275092</c:v>
                </c:pt>
                <c:pt idx="592">
                  <c:v>369993</c:v>
                </c:pt>
                <c:pt idx="593">
                  <c:v>660599</c:v>
                </c:pt>
                <c:pt idx="594">
                  <c:v>375509</c:v>
                </c:pt>
                <c:pt idx="595">
                  <c:v>458197</c:v>
                </c:pt>
                <c:pt idx="596">
                  <c:v>179066</c:v>
                </c:pt>
                <c:pt idx="597">
                  <c:v>261379</c:v>
                </c:pt>
                <c:pt idx="598">
                  <c:v>409015</c:v>
                </c:pt>
                <c:pt idx="599">
                  <c:v>510068</c:v>
                </c:pt>
                <c:pt idx="600">
                  <c:v>0</c:v>
                </c:pt>
                <c:pt idx="601">
                  <c:v>262801</c:v>
                </c:pt>
                <c:pt idx="602">
                  <c:v>0</c:v>
                </c:pt>
                <c:pt idx="603">
                  <c:v>577249</c:v>
                </c:pt>
                <c:pt idx="604">
                  <c:v>225346</c:v>
                </c:pt>
                <c:pt idx="605">
                  <c:v>304316</c:v>
                </c:pt>
                <c:pt idx="606">
                  <c:v>525359</c:v>
                </c:pt>
                <c:pt idx="607">
                  <c:v>413923</c:v>
                </c:pt>
                <c:pt idx="608">
                  <c:v>398399</c:v>
                </c:pt>
                <c:pt idx="609">
                  <c:v>208608</c:v>
                </c:pt>
                <c:pt idx="610">
                  <c:v>360578</c:v>
                </c:pt>
                <c:pt idx="611">
                  <c:v>0</c:v>
                </c:pt>
                <c:pt idx="612">
                  <c:v>220563</c:v>
                </c:pt>
                <c:pt idx="613">
                  <c:v>562776</c:v>
                </c:pt>
                <c:pt idx="614">
                  <c:v>0</c:v>
                </c:pt>
                <c:pt idx="615">
                  <c:v>0</c:v>
                </c:pt>
                <c:pt idx="616">
                  <c:v>546060</c:v>
                </c:pt>
                <c:pt idx="617">
                  <c:v>0</c:v>
                </c:pt>
                <c:pt idx="618">
                  <c:v>678349</c:v>
                </c:pt>
                <c:pt idx="619">
                  <c:v>636516</c:v>
                </c:pt>
                <c:pt idx="620">
                  <c:v>0</c:v>
                </c:pt>
                <c:pt idx="621">
                  <c:v>469766</c:v>
                </c:pt>
                <c:pt idx="622">
                  <c:v>0</c:v>
                </c:pt>
                <c:pt idx="623">
                  <c:v>0</c:v>
                </c:pt>
                <c:pt idx="624">
                  <c:v>510958</c:v>
                </c:pt>
                <c:pt idx="625">
                  <c:v>479630</c:v>
                </c:pt>
                <c:pt idx="626">
                  <c:v>500719</c:v>
                </c:pt>
                <c:pt idx="627">
                  <c:v>0</c:v>
                </c:pt>
                <c:pt idx="628">
                  <c:v>669180</c:v>
                </c:pt>
                <c:pt idx="629">
                  <c:v>454078</c:v>
                </c:pt>
                <c:pt idx="630">
                  <c:v>542962</c:v>
                </c:pt>
                <c:pt idx="631">
                  <c:v>669247</c:v>
                </c:pt>
                <c:pt idx="632">
                  <c:v>303124</c:v>
                </c:pt>
                <c:pt idx="633">
                  <c:v>274781</c:v>
                </c:pt>
                <c:pt idx="634">
                  <c:v>0</c:v>
                </c:pt>
                <c:pt idx="635">
                  <c:v>487882</c:v>
                </c:pt>
                <c:pt idx="636">
                  <c:v>512550</c:v>
                </c:pt>
                <c:pt idx="637">
                  <c:v>340032</c:v>
                </c:pt>
                <c:pt idx="638">
                  <c:v>681907</c:v>
                </c:pt>
                <c:pt idx="639">
                  <c:v>494284</c:v>
                </c:pt>
                <c:pt idx="640">
                  <c:v>331567</c:v>
                </c:pt>
                <c:pt idx="641">
                  <c:v>665246</c:v>
                </c:pt>
                <c:pt idx="642">
                  <c:v>0</c:v>
                </c:pt>
                <c:pt idx="643">
                  <c:v>503331</c:v>
                </c:pt>
                <c:pt idx="644">
                  <c:v>0</c:v>
                </c:pt>
                <c:pt idx="645">
                  <c:v>684041</c:v>
                </c:pt>
                <c:pt idx="646">
                  <c:v>258055</c:v>
                </c:pt>
                <c:pt idx="647">
                  <c:v>716036</c:v>
                </c:pt>
                <c:pt idx="648">
                  <c:v>413986</c:v>
                </c:pt>
                <c:pt idx="649">
                  <c:v>512476</c:v>
                </c:pt>
                <c:pt idx="650">
                  <c:v>0</c:v>
                </c:pt>
                <c:pt idx="651">
                  <c:v>0</c:v>
                </c:pt>
                <c:pt idx="652">
                  <c:v>277606</c:v>
                </c:pt>
                <c:pt idx="653">
                  <c:v>0</c:v>
                </c:pt>
                <c:pt idx="654">
                  <c:v>0</c:v>
                </c:pt>
                <c:pt idx="655">
                  <c:v>641476</c:v>
                </c:pt>
                <c:pt idx="656">
                  <c:v>291416</c:v>
                </c:pt>
                <c:pt idx="657">
                  <c:v>655591</c:v>
                </c:pt>
                <c:pt idx="658">
                  <c:v>636433</c:v>
                </c:pt>
                <c:pt idx="659">
                  <c:v>0</c:v>
                </c:pt>
                <c:pt idx="660">
                  <c:v>0</c:v>
                </c:pt>
                <c:pt idx="661">
                  <c:v>392035</c:v>
                </c:pt>
                <c:pt idx="662">
                  <c:v>565577</c:v>
                </c:pt>
                <c:pt idx="663">
                  <c:v>561061</c:v>
                </c:pt>
                <c:pt idx="664">
                  <c:v>730225</c:v>
                </c:pt>
                <c:pt idx="665">
                  <c:v>0</c:v>
                </c:pt>
                <c:pt idx="666">
                  <c:v>719555</c:v>
                </c:pt>
                <c:pt idx="667">
                  <c:v>0</c:v>
                </c:pt>
                <c:pt idx="668">
                  <c:v>292903</c:v>
                </c:pt>
                <c:pt idx="669">
                  <c:v>476703</c:v>
                </c:pt>
                <c:pt idx="670">
                  <c:v>346849</c:v>
                </c:pt>
                <c:pt idx="671">
                  <c:v>386577</c:v>
                </c:pt>
                <c:pt idx="672">
                  <c:v>476770</c:v>
                </c:pt>
                <c:pt idx="673">
                  <c:v>704373</c:v>
                </c:pt>
                <c:pt idx="674">
                  <c:v>0</c:v>
                </c:pt>
                <c:pt idx="675">
                  <c:v>662146</c:v>
                </c:pt>
                <c:pt idx="676">
                  <c:v>381167</c:v>
                </c:pt>
                <c:pt idx="677">
                  <c:v>510605</c:v>
                </c:pt>
                <c:pt idx="678">
                  <c:v>677770</c:v>
                </c:pt>
                <c:pt idx="679">
                  <c:v>0</c:v>
                </c:pt>
                <c:pt idx="680">
                  <c:v>0</c:v>
                </c:pt>
                <c:pt idx="681">
                  <c:v>708201</c:v>
                </c:pt>
                <c:pt idx="682">
                  <c:v>300500</c:v>
                </c:pt>
                <c:pt idx="683">
                  <c:v>0</c:v>
                </c:pt>
                <c:pt idx="684">
                  <c:v>544880</c:v>
                </c:pt>
                <c:pt idx="685">
                  <c:v>301921</c:v>
                </c:pt>
                <c:pt idx="686">
                  <c:v>623581</c:v>
                </c:pt>
                <c:pt idx="687">
                  <c:v>608212</c:v>
                </c:pt>
                <c:pt idx="688">
                  <c:v>326383</c:v>
                </c:pt>
                <c:pt idx="689">
                  <c:v>332913</c:v>
                </c:pt>
                <c:pt idx="690">
                  <c:v>472732</c:v>
                </c:pt>
                <c:pt idx="691">
                  <c:v>536376</c:v>
                </c:pt>
                <c:pt idx="692">
                  <c:v>515259</c:v>
                </c:pt>
                <c:pt idx="693">
                  <c:v>715747</c:v>
                </c:pt>
                <c:pt idx="694">
                  <c:v>458225</c:v>
                </c:pt>
                <c:pt idx="695">
                  <c:v>408792</c:v>
                </c:pt>
                <c:pt idx="696">
                  <c:v>547339</c:v>
                </c:pt>
                <c:pt idx="697">
                  <c:v>523295</c:v>
                </c:pt>
                <c:pt idx="698">
                  <c:v>555381</c:v>
                </c:pt>
                <c:pt idx="699">
                  <c:v>961750</c:v>
                </c:pt>
                <c:pt idx="700">
                  <c:v>1046467</c:v>
                </c:pt>
                <c:pt idx="701">
                  <c:v>0</c:v>
                </c:pt>
                <c:pt idx="702">
                  <c:v>0</c:v>
                </c:pt>
                <c:pt idx="703">
                  <c:v>406581</c:v>
                </c:pt>
                <c:pt idx="704">
                  <c:v>1214424</c:v>
                </c:pt>
                <c:pt idx="705">
                  <c:v>1031850</c:v>
                </c:pt>
                <c:pt idx="706">
                  <c:v>601572</c:v>
                </c:pt>
                <c:pt idx="707">
                  <c:v>0</c:v>
                </c:pt>
                <c:pt idx="708">
                  <c:v>0</c:v>
                </c:pt>
                <c:pt idx="709">
                  <c:v>480887</c:v>
                </c:pt>
                <c:pt idx="710">
                  <c:v>1130846</c:v>
                </c:pt>
                <c:pt idx="711">
                  <c:v>596194</c:v>
                </c:pt>
                <c:pt idx="712">
                  <c:v>978396</c:v>
                </c:pt>
                <c:pt idx="713">
                  <c:v>719852</c:v>
                </c:pt>
                <c:pt idx="714">
                  <c:v>655572</c:v>
                </c:pt>
                <c:pt idx="715">
                  <c:v>1274413</c:v>
                </c:pt>
                <c:pt idx="716">
                  <c:v>781563</c:v>
                </c:pt>
                <c:pt idx="717">
                  <c:v>503257</c:v>
                </c:pt>
                <c:pt idx="718">
                  <c:v>518860</c:v>
                </c:pt>
                <c:pt idx="719">
                  <c:v>1227135</c:v>
                </c:pt>
                <c:pt idx="720">
                  <c:v>1286843</c:v>
                </c:pt>
                <c:pt idx="721">
                  <c:v>1184351</c:v>
                </c:pt>
                <c:pt idx="722">
                  <c:v>853293</c:v>
                </c:pt>
                <c:pt idx="723">
                  <c:v>500908</c:v>
                </c:pt>
                <c:pt idx="724">
                  <c:v>0</c:v>
                </c:pt>
                <c:pt idx="725">
                  <c:v>1061818</c:v>
                </c:pt>
                <c:pt idx="726">
                  <c:v>0</c:v>
                </c:pt>
                <c:pt idx="727">
                  <c:v>1147734</c:v>
                </c:pt>
                <c:pt idx="728">
                  <c:v>0</c:v>
                </c:pt>
                <c:pt idx="729">
                  <c:v>485537</c:v>
                </c:pt>
                <c:pt idx="730">
                  <c:v>1049827</c:v>
                </c:pt>
                <c:pt idx="731">
                  <c:v>0</c:v>
                </c:pt>
                <c:pt idx="732">
                  <c:v>1206423</c:v>
                </c:pt>
                <c:pt idx="733">
                  <c:v>931574</c:v>
                </c:pt>
                <c:pt idx="734">
                  <c:v>1124753</c:v>
                </c:pt>
                <c:pt idx="735">
                  <c:v>643272</c:v>
                </c:pt>
                <c:pt idx="736">
                  <c:v>1051474</c:v>
                </c:pt>
                <c:pt idx="737">
                  <c:v>0</c:v>
                </c:pt>
                <c:pt idx="738">
                  <c:v>652520</c:v>
                </c:pt>
                <c:pt idx="739">
                  <c:v>0</c:v>
                </c:pt>
                <c:pt idx="740">
                  <c:v>0</c:v>
                </c:pt>
                <c:pt idx="741">
                  <c:v>901613</c:v>
                </c:pt>
                <c:pt idx="742">
                  <c:v>729580</c:v>
                </c:pt>
                <c:pt idx="743">
                  <c:v>1291808</c:v>
                </c:pt>
                <c:pt idx="744">
                  <c:v>779336</c:v>
                </c:pt>
                <c:pt idx="745">
                  <c:v>560847</c:v>
                </c:pt>
                <c:pt idx="746">
                  <c:v>999838</c:v>
                </c:pt>
                <c:pt idx="747">
                  <c:v>1316210</c:v>
                </c:pt>
                <c:pt idx="748">
                  <c:v>0</c:v>
                </c:pt>
                <c:pt idx="749">
                  <c:v>0</c:v>
                </c:pt>
                <c:pt idx="750">
                  <c:v>852832</c:v>
                </c:pt>
                <c:pt idx="751">
                  <c:v>1216258</c:v>
                </c:pt>
                <c:pt idx="752">
                  <c:v>898302</c:v>
                </c:pt>
                <c:pt idx="753">
                  <c:v>0</c:v>
                </c:pt>
                <c:pt idx="754">
                  <c:v>579528</c:v>
                </c:pt>
                <c:pt idx="755">
                  <c:v>0</c:v>
                </c:pt>
                <c:pt idx="756">
                  <c:v>0</c:v>
                </c:pt>
                <c:pt idx="757">
                  <c:v>834490</c:v>
                </c:pt>
                <c:pt idx="758">
                  <c:v>1151766</c:v>
                </c:pt>
                <c:pt idx="759">
                  <c:v>1233175</c:v>
                </c:pt>
                <c:pt idx="760">
                  <c:v>1089221</c:v>
                </c:pt>
                <c:pt idx="761">
                  <c:v>0</c:v>
                </c:pt>
                <c:pt idx="762">
                  <c:v>585150</c:v>
                </c:pt>
                <c:pt idx="763">
                  <c:v>0</c:v>
                </c:pt>
                <c:pt idx="764">
                  <c:v>1120284</c:v>
                </c:pt>
                <c:pt idx="765">
                  <c:v>875399</c:v>
                </c:pt>
                <c:pt idx="766">
                  <c:v>1235352</c:v>
                </c:pt>
                <c:pt idx="767">
                  <c:v>1299954</c:v>
                </c:pt>
                <c:pt idx="768">
                  <c:v>585019</c:v>
                </c:pt>
                <c:pt idx="769">
                  <c:v>1238049</c:v>
                </c:pt>
                <c:pt idx="770">
                  <c:v>1117801</c:v>
                </c:pt>
                <c:pt idx="771">
                  <c:v>0</c:v>
                </c:pt>
                <c:pt idx="772">
                  <c:v>0</c:v>
                </c:pt>
                <c:pt idx="773">
                  <c:v>894938</c:v>
                </c:pt>
                <c:pt idx="774">
                  <c:v>1346051</c:v>
                </c:pt>
                <c:pt idx="775">
                  <c:v>1037682</c:v>
                </c:pt>
                <c:pt idx="776">
                  <c:v>886917</c:v>
                </c:pt>
                <c:pt idx="777">
                  <c:v>0</c:v>
                </c:pt>
                <c:pt idx="778">
                  <c:v>721571</c:v>
                </c:pt>
                <c:pt idx="779">
                  <c:v>1303786</c:v>
                </c:pt>
                <c:pt idx="780">
                  <c:v>771550</c:v>
                </c:pt>
                <c:pt idx="781">
                  <c:v>1320405</c:v>
                </c:pt>
                <c:pt idx="782">
                  <c:v>1325667</c:v>
                </c:pt>
                <c:pt idx="783">
                  <c:v>0</c:v>
                </c:pt>
                <c:pt idx="784">
                  <c:v>1312479</c:v>
                </c:pt>
                <c:pt idx="785">
                  <c:v>763163</c:v>
                </c:pt>
                <c:pt idx="786">
                  <c:v>547248</c:v>
                </c:pt>
                <c:pt idx="787">
                  <c:v>1165841</c:v>
                </c:pt>
                <c:pt idx="788">
                  <c:v>1372147</c:v>
                </c:pt>
                <c:pt idx="789">
                  <c:v>1186894</c:v>
                </c:pt>
                <c:pt idx="790">
                  <c:v>0</c:v>
                </c:pt>
                <c:pt idx="791">
                  <c:v>923415</c:v>
                </c:pt>
                <c:pt idx="792">
                  <c:v>801048</c:v>
                </c:pt>
                <c:pt idx="793">
                  <c:v>1260122</c:v>
                </c:pt>
                <c:pt idx="794">
                  <c:v>0</c:v>
                </c:pt>
                <c:pt idx="795">
                  <c:v>546393</c:v>
                </c:pt>
                <c:pt idx="796">
                  <c:v>704744</c:v>
                </c:pt>
                <c:pt idx="797">
                  <c:v>532032</c:v>
                </c:pt>
                <c:pt idx="798">
                  <c:v>902775</c:v>
                </c:pt>
                <c:pt idx="799">
                  <c:v>920038</c:v>
                </c:pt>
                <c:pt idx="800">
                  <c:v>662179</c:v>
                </c:pt>
                <c:pt idx="801">
                  <c:v>923393</c:v>
                </c:pt>
                <c:pt idx="802">
                  <c:v>905683</c:v>
                </c:pt>
                <c:pt idx="803">
                  <c:v>1266123</c:v>
                </c:pt>
                <c:pt idx="804">
                  <c:v>939481</c:v>
                </c:pt>
                <c:pt idx="805">
                  <c:v>1379979</c:v>
                </c:pt>
                <c:pt idx="806">
                  <c:v>582476</c:v>
                </c:pt>
                <c:pt idx="807">
                  <c:v>1420514</c:v>
                </c:pt>
                <c:pt idx="808">
                  <c:v>1330195</c:v>
                </c:pt>
                <c:pt idx="809">
                  <c:v>0</c:v>
                </c:pt>
                <c:pt idx="810">
                  <c:v>720331</c:v>
                </c:pt>
                <c:pt idx="811">
                  <c:v>773160</c:v>
                </c:pt>
                <c:pt idx="812">
                  <c:v>1214995</c:v>
                </c:pt>
                <c:pt idx="813">
                  <c:v>1051592</c:v>
                </c:pt>
                <c:pt idx="814">
                  <c:v>1288666</c:v>
                </c:pt>
                <c:pt idx="815">
                  <c:v>0</c:v>
                </c:pt>
                <c:pt idx="816">
                  <c:v>0</c:v>
                </c:pt>
                <c:pt idx="817">
                  <c:v>876653</c:v>
                </c:pt>
                <c:pt idx="818">
                  <c:v>0</c:v>
                </c:pt>
                <c:pt idx="819">
                  <c:v>1071509</c:v>
                </c:pt>
                <c:pt idx="820">
                  <c:v>1436033</c:v>
                </c:pt>
                <c:pt idx="821">
                  <c:v>0</c:v>
                </c:pt>
                <c:pt idx="822">
                  <c:v>1293455</c:v>
                </c:pt>
                <c:pt idx="823">
                  <c:v>1251417</c:v>
                </c:pt>
                <c:pt idx="824">
                  <c:v>1174583</c:v>
                </c:pt>
                <c:pt idx="825">
                  <c:v>1021622</c:v>
                </c:pt>
                <c:pt idx="826">
                  <c:v>1233038</c:v>
                </c:pt>
                <c:pt idx="827">
                  <c:v>0</c:v>
                </c:pt>
                <c:pt idx="828">
                  <c:v>659689</c:v>
                </c:pt>
                <c:pt idx="829">
                  <c:v>577588</c:v>
                </c:pt>
                <c:pt idx="830">
                  <c:v>0</c:v>
                </c:pt>
                <c:pt idx="831">
                  <c:v>1454124</c:v>
                </c:pt>
                <c:pt idx="832">
                  <c:v>1052045</c:v>
                </c:pt>
                <c:pt idx="833">
                  <c:v>1038518</c:v>
                </c:pt>
                <c:pt idx="834">
                  <c:v>610475</c:v>
                </c:pt>
                <c:pt idx="835">
                  <c:v>1171663</c:v>
                </c:pt>
                <c:pt idx="836">
                  <c:v>1338236</c:v>
                </c:pt>
                <c:pt idx="837">
                  <c:v>1462980</c:v>
                </c:pt>
                <c:pt idx="838">
                  <c:v>997179</c:v>
                </c:pt>
                <c:pt idx="839">
                  <c:v>1183039</c:v>
                </c:pt>
                <c:pt idx="840">
                  <c:v>633876</c:v>
                </c:pt>
                <c:pt idx="841">
                  <c:v>1387490</c:v>
                </c:pt>
                <c:pt idx="842">
                  <c:v>1463706</c:v>
                </c:pt>
                <c:pt idx="843">
                  <c:v>1201304</c:v>
                </c:pt>
                <c:pt idx="844">
                  <c:v>1000734</c:v>
                </c:pt>
                <c:pt idx="845">
                  <c:v>0</c:v>
                </c:pt>
                <c:pt idx="846">
                  <c:v>763418</c:v>
                </c:pt>
                <c:pt idx="847">
                  <c:v>1323694</c:v>
                </c:pt>
                <c:pt idx="848">
                  <c:v>0</c:v>
                </c:pt>
                <c:pt idx="849">
                  <c:v>1702401</c:v>
                </c:pt>
                <c:pt idx="850">
                  <c:v>1143312</c:v>
                </c:pt>
                <c:pt idx="851">
                  <c:v>0</c:v>
                </c:pt>
                <c:pt idx="852">
                  <c:v>1261038</c:v>
                </c:pt>
                <c:pt idx="853">
                  <c:v>1709608</c:v>
                </c:pt>
                <c:pt idx="854">
                  <c:v>1720618</c:v>
                </c:pt>
                <c:pt idx="855">
                  <c:v>1106341</c:v>
                </c:pt>
                <c:pt idx="856">
                  <c:v>1548212</c:v>
                </c:pt>
                <c:pt idx="857">
                  <c:v>1458009</c:v>
                </c:pt>
                <c:pt idx="858">
                  <c:v>993319</c:v>
                </c:pt>
                <c:pt idx="859">
                  <c:v>1617714</c:v>
                </c:pt>
                <c:pt idx="860">
                  <c:v>1108476</c:v>
                </c:pt>
                <c:pt idx="861">
                  <c:v>923125</c:v>
                </c:pt>
                <c:pt idx="862">
                  <c:v>888751</c:v>
                </c:pt>
                <c:pt idx="863">
                  <c:v>0</c:v>
                </c:pt>
                <c:pt idx="864">
                  <c:v>1152676</c:v>
                </c:pt>
                <c:pt idx="865">
                  <c:v>1698174</c:v>
                </c:pt>
                <c:pt idx="866">
                  <c:v>987562</c:v>
                </c:pt>
                <c:pt idx="867">
                  <c:v>1160871</c:v>
                </c:pt>
                <c:pt idx="868">
                  <c:v>1642760</c:v>
                </c:pt>
                <c:pt idx="869">
                  <c:v>1628613</c:v>
                </c:pt>
                <c:pt idx="870">
                  <c:v>1693785</c:v>
                </c:pt>
                <c:pt idx="871">
                  <c:v>1147191</c:v>
                </c:pt>
                <c:pt idx="872">
                  <c:v>1654381</c:v>
                </c:pt>
                <c:pt idx="873">
                  <c:v>1653163</c:v>
                </c:pt>
                <c:pt idx="874">
                  <c:v>1188853</c:v>
                </c:pt>
                <c:pt idx="875">
                  <c:v>0</c:v>
                </c:pt>
                <c:pt idx="876">
                  <c:v>1209264</c:v>
                </c:pt>
                <c:pt idx="877">
                  <c:v>1416511</c:v>
                </c:pt>
                <c:pt idx="878">
                  <c:v>1676676</c:v>
                </c:pt>
                <c:pt idx="879">
                  <c:v>1655783</c:v>
                </c:pt>
                <c:pt idx="880">
                  <c:v>1307030</c:v>
                </c:pt>
                <c:pt idx="881">
                  <c:v>1657365</c:v>
                </c:pt>
                <c:pt idx="882">
                  <c:v>1075847</c:v>
                </c:pt>
                <c:pt idx="883">
                  <c:v>0</c:v>
                </c:pt>
                <c:pt idx="884">
                  <c:v>1611504</c:v>
                </c:pt>
                <c:pt idx="885">
                  <c:v>1659360</c:v>
                </c:pt>
                <c:pt idx="886">
                  <c:v>988375</c:v>
                </c:pt>
                <c:pt idx="887">
                  <c:v>0</c:v>
                </c:pt>
                <c:pt idx="888">
                  <c:v>1297543</c:v>
                </c:pt>
                <c:pt idx="889">
                  <c:v>1326746</c:v>
                </c:pt>
                <c:pt idx="890">
                  <c:v>1759130</c:v>
                </c:pt>
                <c:pt idx="891">
                  <c:v>1732652</c:v>
                </c:pt>
                <c:pt idx="892">
                  <c:v>1093812</c:v>
                </c:pt>
                <c:pt idx="893">
                  <c:v>1613060</c:v>
                </c:pt>
                <c:pt idx="894">
                  <c:v>1620509</c:v>
                </c:pt>
                <c:pt idx="895">
                  <c:v>0</c:v>
                </c:pt>
                <c:pt idx="896">
                  <c:v>1616898</c:v>
                </c:pt>
                <c:pt idx="897">
                  <c:v>998432</c:v>
                </c:pt>
                <c:pt idx="898">
                  <c:v>1713957</c:v>
                </c:pt>
                <c:pt idx="899">
                  <c:v>1467592</c:v>
                </c:pt>
                <c:pt idx="900">
                  <c:v>1687845</c:v>
                </c:pt>
                <c:pt idx="901">
                  <c:v>1715845</c:v>
                </c:pt>
                <c:pt idx="902">
                  <c:v>1109852</c:v>
                </c:pt>
                <c:pt idx="903">
                  <c:v>1814213</c:v>
                </c:pt>
                <c:pt idx="904">
                  <c:v>1230250</c:v>
                </c:pt>
                <c:pt idx="905">
                  <c:v>1016031</c:v>
                </c:pt>
                <c:pt idx="906">
                  <c:v>1083797</c:v>
                </c:pt>
                <c:pt idx="907">
                  <c:v>1607397</c:v>
                </c:pt>
                <c:pt idx="908">
                  <c:v>1323812</c:v>
                </c:pt>
                <c:pt idx="909">
                  <c:v>1593490</c:v>
                </c:pt>
                <c:pt idx="910">
                  <c:v>0</c:v>
                </c:pt>
                <c:pt idx="911">
                  <c:v>1753165</c:v>
                </c:pt>
                <c:pt idx="912">
                  <c:v>1008550</c:v>
                </c:pt>
                <c:pt idx="913">
                  <c:v>1713308</c:v>
                </c:pt>
                <c:pt idx="914">
                  <c:v>1102144</c:v>
                </c:pt>
                <c:pt idx="915">
                  <c:v>0</c:v>
                </c:pt>
                <c:pt idx="916">
                  <c:v>1722174</c:v>
                </c:pt>
                <c:pt idx="917">
                  <c:v>1068097</c:v>
                </c:pt>
                <c:pt idx="918">
                  <c:v>1052358</c:v>
                </c:pt>
                <c:pt idx="919">
                  <c:v>1115983</c:v>
                </c:pt>
                <c:pt idx="920">
                  <c:v>1331423</c:v>
                </c:pt>
                <c:pt idx="921">
                  <c:v>1067230</c:v>
                </c:pt>
                <c:pt idx="922">
                  <c:v>1000415</c:v>
                </c:pt>
                <c:pt idx="923">
                  <c:v>1008038</c:v>
                </c:pt>
                <c:pt idx="924">
                  <c:v>1581548</c:v>
                </c:pt>
                <c:pt idx="925">
                  <c:v>1098660</c:v>
                </c:pt>
                <c:pt idx="926">
                  <c:v>0</c:v>
                </c:pt>
                <c:pt idx="927">
                  <c:v>1799688</c:v>
                </c:pt>
                <c:pt idx="928">
                  <c:v>1417228</c:v>
                </c:pt>
                <c:pt idx="929">
                  <c:v>1035015</c:v>
                </c:pt>
                <c:pt idx="930">
                  <c:v>0</c:v>
                </c:pt>
                <c:pt idx="931">
                  <c:v>1320728</c:v>
                </c:pt>
                <c:pt idx="932">
                  <c:v>1649113</c:v>
                </c:pt>
                <c:pt idx="933">
                  <c:v>1052533</c:v>
                </c:pt>
                <c:pt idx="934">
                  <c:v>0</c:v>
                </c:pt>
                <c:pt idx="935">
                  <c:v>1099055</c:v>
                </c:pt>
                <c:pt idx="936">
                  <c:v>1710148</c:v>
                </c:pt>
                <c:pt idx="937">
                  <c:v>1371669</c:v>
                </c:pt>
                <c:pt idx="938">
                  <c:v>1441733</c:v>
                </c:pt>
                <c:pt idx="939">
                  <c:v>1172887</c:v>
                </c:pt>
                <c:pt idx="940">
                  <c:v>1902095</c:v>
                </c:pt>
                <c:pt idx="941">
                  <c:v>1633441</c:v>
                </c:pt>
                <c:pt idx="942">
                  <c:v>0</c:v>
                </c:pt>
                <c:pt idx="943">
                  <c:v>1463915</c:v>
                </c:pt>
                <c:pt idx="944">
                  <c:v>0</c:v>
                </c:pt>
                <c:pt idx="945">
                  <c:v>1860234</c:v>
                </c:pt>
                <c:pt idx="946">
                  <c:v>1930331</c:v>
                </c:pt>
                <c:pt idx="947">
                  <c:v>1813659</c:v>
                </c:pt>
                <c:pt idx="948">
                  <c:v>1691392</c:v>
                </c:pt>
                <c:pt idx="949">
                  <c:v>1332732</c:v>
                </c:pt>
                <c:pt idx="950">
                  <c:v>1635426</c:v>
                </c:pt>
                <c:pt idx="951">
                  <c:v>1610674</c:v>
                </c:pt>
                <c:pt idx="952">
                  <c:v>1458179</c:v>
                </c:pt>
                <c:pt idx="953">
                  <c:v>1814498</c:v>
                </c:pt>
                <c:pt idx="954">
                  <c:v>1738072</c:v>
                </c:pt>
                <c:pt idx="955">
                  <c:v>1934322</c:v>
                </c:pt>
                <c:pt idx="956">
                  <c:v>1743960</c:v>
                </c:pt>
                <c:pt idx="957">
                  <c:v>1436204</c:v>
                </c:pt>
                <c:pt idx="958">
                  <c:v>1633199</c:v>
                </c:pt>
                <c:pt idx="959">
                  <c:v>1813625</c:v>
                </c:pt>
                <c:pt idx="960">
                  <c:v>1614505</c:v>
                </c:pt>
                <c:pt idx="961">
                  <c:v>1682776</c:v>
                </c:pt>
                <c:pt idx="962">
                  <c:v>913775</c:v>
                </c:pt>
                <c:pt idx="963">
                  <c:v>923324</c:v>
                </c:pt>
                <c:pt idx="964">
                  <c:v>1392147</c:v>
                </c:pt>
                <c:pt idx="965">
                  <c:v>1516334</c:v>
                </c:pt>
                <c:pt idx="966">
                  <c:v>1172559</c:v>
                </c:pt>
                <c:pt idx="967">
                  <c:v>1342260</c:v>
                </c:pt>
                <c:pt idx="968">
                  <c:v>1690312</c:v>
                </c:pt>
                <c:pt idx="969">
                  <c:v>1537012</c:v>
                </c:pt>
                <c:pt idx="970">
                  <c:v>1359162</c:v>
                </c:pt>
                <c:pt idx="971">
                  <c:v>1143188</c:v>
                </c:pt>
                <c:pt idx="972">
                  <c:v>1284156</c:v>
                </c:pt>
                <c:pt idx="973">
                  <c:v>1324954</c:v>
                </c:pt>
                <c:pt idx="974">
                  <c:v>1755541</c:v>
                </c:pt>
                <c:pt idx="975">
                  <c:v>1706225</c:v>
                </c:pt>
                <c:pt idx="976">
                  <c:v>1063150</c:v>
                </c:pt>
                <c:pt idx="977">
                  <c:v>1566775</c:v>
                </c:pt>
                <c:pt idx="978">
                  <c:v>1174853</c:v>
                </c:pt>
                <c:pt idx="979">
                  <c:v>899117</c:v>
                </c:pt>
                <c:pt idx="980">
                  <c:v>1718356</c:v>
                </c:pt>
                <c:pt idx="981">
                  <c:v>1544641</c:v>
                </c:pt>
                <c:pt idx="982">
                  <c:v>1260506</c:v>
                </c:pt>
                <c:pt idx="983">
                  <c:v>973350</c:v>
                </c:pt>
                <c:pt idx="984">
                  <c:v>1669893</c:v>
                </c:pt>
                <c:pt idx="985">
                  <c:v>1133039</c:v>
                </c:pt>
                <c:pt idx="986">
                  <c:v>1377275</c:v>
                </c:pt>
                <c:pt idx="987">
                  <c:v>1049820</c:v>
                </c:pt>
                <c:pt idx="988">
                  <c:v>1648068</c:v>
                </c:pt>
                <c:pt idx="989">
                  <c:v>1732877</c:v>
                </c:pt>
                <c:pt idx="990">
                  <c:v>1511431</c:v>
                </c:pt>
                <c:pt idx="991">
                  <c:v>1740322</c:v>
                </c:pt>
                <c:pt idx="992">
                  <c:v>1630795</c:v>
                </c:pt>
                <c:pt idx="993">
                  <c:v>1469180</c:v>
                </c:pt>
                <c:pt idx="994">
                  <c:v>1644443</c:v>
                </c:pt>
                <c:pt idx="995">
                  <c:v>1221870</c:v>
                </c:pt>
                <c:pt idx="996">
                  <c:v>1147558</c:v>
                </c:pt>
                <c:pt idx="997">
                  <c:v>1640553</c:v>
                </c:pt>
                <c:pt idx="998">
                  <c:v>1297075</c:v>
                </c:pt>
                <c:pt idx="999">
                  <c:v>1277477</c:v>
                </c:pt>
                <c:pt idx="1000">
                  <c:v>1315070</c:v>
                </c:pt>
                <c:pt idx="1001">
                  <c:v>1338328</c:v>
                </c:pt>
                <c:pt idx="1002">
                  <c:v>1769901</c:v>
                </c:pt>
                <c:pt idx="1003">
                  <c:v>1539505</c:v>
                </c:pt>
                <c:pt idx="1004">
                  <c:v>1523581</c:v>
                </c:pt>
                <c:pt idx="1005">
                  <c:v>934437</c:v>
                </c:pt>
                <c:pt idx="1006">
                  <c:v>998986</c:v>
                </c:pt>
                <c:pt idx="1007">
                  <c:v>1212683</c:v>
                </c:pt>
                <c:pt idx="1008">
                  <c:v>1306897</c:v>
                </c:pt>
                <c:pt idx="1009">
                  <c:v>1562914</c:v>
                </c:pt>
                <c:pt idx="1010">
                  <c:v>1102015</c:v>
                </c:pt>
                <c:pt idx="1011">
                  <c:v>1466691</c:v>
                </c:pt>
                <c:pt idx="1012">
                  <c:v>1116785</c:v>
                </c:pt>
                <c:pt idx="1013">
                  <c:v>1677743</c:v>
                </c:pt>
                <c:pt idx="1014">
                  <c:v>1620342</c:v>
                </c:pt>
                <c:pt idx="1015">
                  <c:v>1066087</c:v>
                </c:pt>
                <c:pt idx="1016">
                  <c:v>1058290</c:v>
                </c:pt>
                <c:pt idx="1017">
                  <c:v>1635007</c:v>
                </c:pt>
                <c:pt idx="1018">
                  <c:v>1527712</c:v>
                </c:pt>
                <c:pt idx="1019">
                  <c:v>1323673</c:v>
                </c:pt>
                <c:pt idx="1020">
                  <c:v>1207433</c:v>
                </c:pt>
                <c:pt idx="1021">
                  <c:v>1277719</c:v>
                </c:pt>
                <c:pt idx="1022">
                  <c:v>993405</c:v>
                </c:pt>
                <c:pt idx="1023">
                  <c:v>974248</c:v>
                </c:pt>
                <c:pt idx="1024">
                  <c:v>1423490</c:v>
                </c:pt>
                <c:pt idx="1025">
                  <c:v>1011322</c:v>
                </c:pt>
                <c:pt idx="1026">
                  <c:v>1624038</c:v>
                </c:pt>
                <c:pt idx="1027">
                  <c:v>1035487</c:v>
                </c:pt>
                <c:pt idx="1028">
                  <c:v>1015856</c:v>
                </c:pt>
                <c:pt idx="1029">
                  <c:v>1378133</c:v>
                </c:pt>
                <c:pt idx="1030">
                  <c:v>1291931</c:v>
                </c:pt>
                <c:pt idx="1031">
                  <c:v>1357165</c:v>
                </c:pt>
                <c:pt idx="1032">
                  <c:v>1314900</c:v>
                </c:pt>
                <c:pt idx="1033">
                  <c:v>1187110</c:v>
                </c:pt>
                <c:pt idx="1034">
                  <c:v>1601667</c:v>
                </c:pt>
                <c:pt idx="1035">
                  <c:v>1408356</c:v>
                </c:pt>
                <c:pt idx="1036">
                  <c:v>1476877</c:v>
                </c:pt>
                <c:pt idx="1037">
                  <c:v>1276984</c:v>
                </c:pt>
                <c:pt idx="1038">
                  <c:v>1865967</c:v>
                </c:pt>
                <c:pt idx="1039">
                  <c:v>1867510</c:v>
                </c:pt>
                <c:pt idx="1040">
                  <c:v>1776111</c:v>
                </c:pt>
                <c:pt idx="1041">
                  <c:v>1215012</c:v>
                </c:pt>
                <c:pt idx="1042">
                  <c:v>1401470</c:v>
                </c:pt>
                <c:pt idx="1043">
                  <c:v>1707214</c:v>
                </c:pt>
                <c:pt idx="1044">
                  <c:v>1565523</c:v>
                </c:pt>
                <c:pt idx="1045">
                  <c:v>1197944</c:v>
                </c:pt>
                <c:pt idx="1046">
                  <c:v>1706437</c:v>
                </c:pt>
                <c:pt idx="1047">
                  <c:v>1674498</c:v>
                </c:pt>
                <c:pt idx="1048">
                  <c:v>1698118</c:v>
                </c:pt>
                <c:pt idx="1049">
                  <c:v>1748444</c:v>
                </c:pt>
                <c:pt idx="1050">
                  <c:v>1356974</c:v>
                </c:pt>
                <c:pt idx="1051">
                  <c:v>1253419</c:v>
                </c:pt>
                <c:pt idx="1052">
                  <c:v>1107138</c:v>
                </c:pt>
                <c:pt idx="1053">
                  <c:v>1674595</c:v>
                </c:pt>
                <c:pt idx="1054">
                  <c:v>1855383</c:v>
                </c:pt>
                <c:pt idx="1055">
                  <c:v>1100701</c:v>
                </c:pt>
                <c:pt idx="1056">
                  <c:v>1239434</c:v>
                </c:pt>
                <c:pt idx="1057">
                  <c:v>1507845</c:v>
                </c:pt>
                <c:pt idx="1058">
                  <c:v>1170187</c:v>
                </c:pt>
                <c:pt idx="1059">
                  <c:v>1840783</c:v>
                </c:pt>
                <c:pt idx="1060">
                  <c:v>1937270</c:v>
                </c:pt>
                <c:pt idx="1061">
                  <c:v>1116158</c:v>
                </c:pt>
                <c:pt idx="1062">
                  <c:v>1701674</c:v>
                </c:pt>
                <c:pt idx="1063">
                  <c:v>1388303</c:v>
                </c:pt>
                <c:pt idx="1064">
                  <c:v>1761244</c:v>
                </c:pt>
                <c:pt idx="1065">
                  <c:v>1702202</c:v>
                </c:pt>
                <c:pt idx="1066">
                  <c:v>1685866</c:v>
                </c:pt>
                <c:pt idx="1067">
                  <c:v>1945951</c:v>
                </c:pt>
                <c:pt idx="1068">
                  <c:v>1834442</c:v>
                </c:pt>
                <c:pt idx="1069">
                  <c:v>1741948</c:v>
                </c:pt>
                <c:pt idx="1070">
                  <c:v>1233326</c:v>
                </c:pt>
                <c:pt idx="1071">
                  <c:v>1394002</c:v>
                </c:pt>
                <c:pt idx="1072">
                  <c:v>1392053</c:v>
                </c:pt>
                <c:pt idx="1073">
                  <c:v>1593490</c:v>
                </c:pt>
                <c:pt idx="1074">
                  <c:v>1139681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AF-4B52-A681-5149D6685F1D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Метод связанных клеток 2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cat>
            <c:numRef>
              <c:f>Лист1!$A$2:$A$1076</c:f>
              <c:numCache>
                <c:formatCode>0</c:formatCode>
                <c:ptCount val="107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</c:numCache>
            </c:numRef>
          </c:cat>
          <c:val>
            <c:numRef>
              <c:f>Лист1!$E$2:$E$1076</c:f>
              <c:numCache>
                <c:formatCode>General</c:formatCode>
                <c:ptCount val="10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AF-4B52-A681-5149D6685F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1334975"/>
        <c:axId val="2101324159"/>
      </c:areaChart>
      <c:catAx>
        <c:axId val="2101334975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1324159"/>
        <c:crosses val="autoZero"/>
        <c:auto val="1"/>
        <c:lblAlgn val="ctr"/>
        <c:lblOffset val="100"/>
        <c:noMultiLvlLbl val="0"/>
      </c:catAx>
      <c:valAx>
        <c:axId val="2101324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210133497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D33ED-6672-A317-4DA0-DDA2AE399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C911B8-A6B3-FC68-4395-5A4D71396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6D0189-1D84-14A5-FD0D-6BA80A05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2D34C2-9AB0-F970-9489-93546A10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4B5BC7-529C-6AAB-D588-AFADC3DF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48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A4464-4012-334B-D631-B444BFC8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BE8317-084E-3B86-2534-133C32A31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A23454-7632-BBFB-79A3-BDC0032A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3B9D4A-7415-D468-F343-964E7252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7615CB-5FD2-B8BB-8907-FE1C78FD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15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CB9EBD0-87DD-B174-CB4F-661CB4372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B5B125-9E35-37A2-65E7-64FB125F7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544E74-0B56-7A7F-051F-A943BB41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3E571A-84DC-191E-0BBC-63C53D5E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5AD0B1-E99E-24DC-83D2-422A26E7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69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2D719-BB69-35D4-A668-5FC6F261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A638B7-2F05-D53E-FC9E-6A707ACCF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8491F6-C285-B399-503C-CB17DEB2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365EF7-B2D6-DC9C-04B6-9022BF17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427325-4A43-2709-5A6E-DC9C4F71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37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E9454-22FA-1B97-629A-B328CD8B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87B882-EED8-2D45-F0B1-FD6494CB9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F435FE-6E6E-C1E9-D8AF-7B4AF9B9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3DECEC-93E0-C0A5-3A97-AD398BBA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01934B-4D69-9B80-91C7-1A718500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2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B3479-9030-5FF6-37AC-897BC2AA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FD8A3F-B903-FDAC-4BE3-168EF0D26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2B231A-9A2D-7D8A-DB00-8F86C4F22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F660ED-39CE-CC36-08CA-5D277E9F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162468-4DC5-389B-D2BE-29BAF826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371B0C-5EC7-64EC-D0F6-6D3E47D0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19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61085-909F-01FE-A2DF-F8C7D5A8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51E5E8-9268-BEAE-4594-3C929E414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7C3A57-AE53-9578-3929-DC86C48CD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EEDE36-4F03-6AA2-F9C4-1E0A7EC6D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8A2305-C83F-09BC-F97B-6D089D02F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E585C81-8C78-EE01-CFE3-E6890ADC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8745ABB-8FAC-32F9-5B72-73DE0A13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8455CB-7360-A133-318D-949AEA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9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41FBE-B891-BEE4-C44C-B5E2094F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19A380-9FB1-2F90-FFAD-8B467148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63924A-A059-6BC0-3FD3-6327B472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37CD95-5B49-492A-776A-F04F3965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8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3A81B0-1CEC-CE54-77FD-02646592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4731961-587F-94E7-6F49-3DEE6673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43348A-4ED5-E5BB-CE86-07A1BCF7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73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92783-2F02-AEFF-83F0-9A6F10B5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D4C856-54DB-D79D-1196-A4991673B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6590E4-4303-7D0A-E529-A085B1CF9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339DA1-9978-B673-7A18-B92E54FD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05DCC3-8DB6-C329-D7E4-1CB20166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EEFFE4-C6ED-7E20-8ADC-672532D4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71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6CE4D-87BF-2ECE-E729-8E6C12F1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91E9BF-4E55-F3C5-438A-C95F9F63D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5F8FE3-B798-56FD-5DC0-D555D2ACD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DDE4DC-014E-2815-3F85-03D7731B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A08C5D-CE3C-D90D-AD6E-DF14046D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122561-9516-B617-8CEC-FF0E6840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73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A1F58-C79D-3BA2-B5EA-B431149B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946019-EF99-2834-CDF8-35593B012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7FF495-97C8-CD7A-F0C4-0DD85EA52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89376-ECC8-47AE-8BD9-BD17F6E534C5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3DB52F-9280-797A-0AC8-1E8F823A6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27704F-9FBE-2491-1AAD-847C177DC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31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BAE66266-036D-817F-0F13-BECA6ED686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680183"/>
              </p:ext>
            </p:extLst>
          </p:nvPr>
        </p:nvGraphicFramePr>
        <p:xfrm>
          <a:off x="2032000" y="426720"/>
          <a:ext cx="8696960" cy="5711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39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8068A25C-65D1-0871-015E-AA895489C4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8144653"/>
              </p:ext>
            </p:extLst>
          </p:nvPr>
        </p:nvGraphicFramePr>
        <p:xfrm>
          <a:off x="1290320" y="137160"/>
          <a:ext cx="9611360" cy="6138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671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B070B410-587B-1D0D-0C43-AEB9CE0AE0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227908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709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AB80FF82-1D21-DCDB-9C83-0C69427D1C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5692385"/>
              </p:ext>
            </p:extLst>
          </p:nvPr>
        </p:nvGraphicFramePr>
        <p:xfrm>
          <a:off x="731520" y="0"/>
          <a:ext cx="10165080" cy="670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702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системы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анализ статистики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D62B519D-51E7-CD19-5E5B-F13FEF1A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695" y="1986958"/>
            <a:ext cx="8527081" cy="4134898"/>
          </a:xfrm>
        </p:spPr>
        <p:txBody>
          <a:bodyPr>
            <a:normAutofit/>
          </a:bodyPr>
          <a:lstStyle/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соседних клеток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соседних закрытых клеток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выявленных мин в соседних клетках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Число в клетке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клеток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закрытых клеток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клеток с выявленными минами</a:t>
            </a:r>
          </a:p>
        </p:txBody>
      </p:sp>
      <p:graphicFrame>
        <p:nvGraphicFramePr>
          <p:cNvPr id="16" name="Таблица 5">
            <a:extLst>
              <a:ext uri="{FF2B5EF4-FFF2-40B4-BE49-F238E27FC236}">
                <a16:creationId xmlns:a16="http://schemas.microsoft.com/office/drawing/2014/main" id="{3E0B4B3F-06B8-C9EA-B2D2-735E18D09C56}"/>
              </a:ext>
            </a:extLst>
          </p:cNvPr>
          <p:cNvGraphicFramePr>
            <a:graphicFrameLocks/>
          </p:cNvGraphicFramePr>
          <p:nvPr/>
        </p:nvGraphicFramePr>
        <p:xfrm>
          <a:off x="7971062" y="142822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4A78448-0784-3BE3-35BD-A73A57ADB4E7}"/>
              </a:ext>
            </a:extLst>
          </p:cNvPr>
          <p:cNvCxnSpPr>
            <a:cxnSpLocks/>
          </p:cNvCxnSpPr>
          <p:nvPr/>
        </p:nvCxnSpPr>
        <p:spPr>
          <a:xfrm>
            <a:off x="10755085" y="2960914"/>
            <a:ext cx="653143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бъект 2">
            <a:extLst>
              <a:ext uri="{FF2B5EF4-FFF2-40B4-BE49-F238E27FC236}">
                <a16:creationId xmlns:a16="http://schemas.microsoft.com/office/drawing/2014/main" id="{BE6415D3-FF72-549E-4671-7224C8588385}"/>
              </a:ext>
            </a:extLst>
          </p:cNvPr>
          <p:cNvSpPr txBox="1">
            <a:spLocks/>
          </p:cNvSpPr>
          <p:nvPr/>
        </p:nvSpPr>
        <p:spPr>
          <a:xfrm>
            <a:off x="11454580" y="2712385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0C64F5E9-197E-D196-08B6-BA38B1C23763}"/>
              </a:ext>
            </a:extLst>
          </p:cNvPr>
          <p:cNvSpPr txBox="1">
            <a:spLocks/>
          </p:cNvSpPr>
          <p:nvPr/>
        </p:nvSpPr>
        <p:spPr>
          <a:xfrm>
            <a:off x="11454580" y="2712385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46952D0A-E2B9-F077-5878-4AA29B6504EE}"/>
              </a:ext>
            </a:extLst>
          </p:cNvPr>
          <p:cNvSpPr txBox="1">
            <a:spLocks/>
          </p:cNvSpPr>
          <p:nvPr/>
        </p:nvSpPr>
        <p:spPr>
          <a:xfrm>
            <a:off x="11457302" y="2712385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604F8A5C-9A84-A806-ACE8-B643C6FD8201}"/>
              </a:ext>
            </a:extLst>
          </p:cNvPr>
          <p:cNvSpPr txBox="1">
            <a:spLocks/>
          </p:cNvSpPr>
          <p:nvPr/>
        </p:nvSpPr>
        <p:spPr>
          <a:xfrm>
            <a:off x="11451858" y="2712385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9B1743A1-DD34-D704-9C10-3FA120C058E1}"/>
              </a:ext>
            </a:extLst>
          </p:cNvPr>
          <p:cNvSpPr txBox="1">
            <a:spLocks/>
          </p:cNvSpPr>
          <p:nvPr/>
        </p:nvSpPr>
        <p:spPr>
          <a:xfrm>
            <a:off x="7057567" y="4493601"/>
            <a:ext cx="4782418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-1, 0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(-1, 1), (0, 1), (1, 1), (1, 0)&gt;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019F95D-61BF-81F3-EA6C-B7D3F6245BF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448776" y="4107543"/>
            <a:ext cx="0" cy="38605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бъект 2">
            <a:extLst>
              <a:ext uri="{FF2B5EF4-FFF2-40B4-BE49-F238E27FC236}">
                <a16:creationId xmlns:a16="http://schemas.microsoft.com/office/drawing/2014/main" id="{DCEF2604-698D-2792-E9D5-EA70213881A6}"/>
              </a:ext>
            </a:extLst>
          </p:cNvPr>
          <p:cNvSpPr txBox="1">
            <a:spLocks/>
          </p:cNvSpPr>
          <p:nvPr/>
        </p:nvSpPr>
        <p:spPr>
          <a:xfrm>
            <a:off x="7057567" y="4493601"/>
            <a:ext cx="4782418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&lt;(0, 1), (1, 1)&gt;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738063A1-84AA-6E50-F293-5481BEF98D51}"/>
              </a:ext>
            </a:extLst>
          </p:cNvPr>
          <p:cNvSpPr txBox="1">
            <a:spLocks/>
          </p:cNvSpPr>
          <p:nvPr/>
        </p:nvSpPr>
        <p:spPr>
          <a:xfrm>
            <a:off x="7057567" y="4506958"/>
            <a:ext cx="4782418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&lt;(0, 1)&gt;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Таблица 5">
            <a:extLst>
              <a:ext uri="{FF2B5EF4-FFF2-40B4-BE49-F238E27FC236}">
                <a16:creationId xmlns:a16="http://schemas.microsoft.com/office/drawing/2014/main" id="{2A463990-2F40-7752-B550-9319A877B680}"/>
              </a:ext>
            </a:extLst>
          </p:cNvPr>
          <p:cNvGraphicFramePr>
            <a:graphicFrameLocks/>
          </p:cNvGraphicFramePr>
          <p:nvPr/>
        </p:nvGraphicFramePr>
        <p:xfrm>
          <a:off x="7968340" y="142822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0" name="Таблица 5">
            <a:extLst>
              <a:ext uri="{FF2B5EF4-FFF2-40B4-BE49-F238E27FC236}">
                <a16:creationId xmlns:a16="http://schemas.microsoft.com/office/drawing/2014/main" id="{68B921AF-5BAA-5CC5-9570-D5A9105EF5BA}"/>
              </a:ext>
            </a:extLst>
          </p:cNvPr>
          <p:cNvGraphicFramePr>
            <a:graphicFrameLocks/>
          </p:cNvGraphicFramePr>
          <p:nvPr/>
        </p:nvGraphicFramePr>
        <p:xfrm>
          <a:off x="7965618" y="141487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1" name="Таблица 5">
            <a:extLst>
              <a:ext uri="{FF2B5EF4-FFF2-40B4-BE49-F238E27FC236}">
                <a16:creationId xmlns:a16="http://schemas.microsoft.com/office/drawing/2014/main" id="{1E9DAFEB-EAFE-B605-7CCD-628AFA1EA508}"/>
              </a:ext>
            </a:extLst>
          </p:cNvPr>
          <p:cNvGraphicFramePr>
            <a:graphicFrameLocks/>
          </p:cNvGraphicFramePr>
          <p:nvPr/>
        </p:nvGraphicFramePr>
        <p:xfrm>
          <a:off x="7965618" y="142822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2" name="Таблица 5">
            <a:extLst>
              <a:ext uri="{FF2B5EF4-FFF2-40B4-BE49-F238E27FC236}">
                <a16:creationId xmlns:a16="http://schemas.microsoft.com/office/drawing/2014/main" id="{7241057E-E742-B6C0-A488-3266B7355676}"/>
              </a:ext>
            </a:extLst>
          </p:cNvPr>
          <p:cNvGraphicFramePr>
            <a:graphicFrameLocks/>
          </p:cNvGraphicFramePr>
          <p:nvPr/>
        </p:nvGraphicFramePr>
        <p:xfrm>
          <a:off x="7960174" y="142822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73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6" grpId="0"/>
      <p:bldP spid="26" grpId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системы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анализ статистики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D62B519D-51E7-CD19-5E5B-F13FEF1A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88" y="1407324"/>
            <a:ext cx="7430734" cy="3590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соседних клеток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соседних закрытых клеток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выявленных мин в соседних клетках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Число в клетке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клеток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закрытых клеток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клеток с выявленными минами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5">
            <a:extLst>
              <a:ext uri="{FF2B5EF4-FFF2-40B4-BE49-F238E27FC236}">
                <a16:creationId xmlns:a16="http://schemas.microsoft.com/office/drawing/2014/main" id="{3E0B4B3F-06B8-C9EA-B2D2-735E18D09C56}"/>
              </a:ext>
            </a:extLst>
          </p:cNvPr>
          <p:cNvGraphicFramePr>
            <a:graphicFrameLocks/>
          </p:cNvGraphicFramePr>
          <p:nvPr/>
        </p:nvGraphicFramePr>
        <p:xfrm>
          <a:off x="7971062" y="128089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4A78448-0784-3BE3-35BD-A73A57ADB4E7}"/>
              </a:ext>
            </a:extLst>
          </p:cNvPr>
          <p:cNvCxnSpPr>
            <a:cxnSpLocks/>
          </p:cNvCxnSpPr>
          <p:nvPr/>
        </p:nvCxnSpPr>
        <p:spPr>
          <a:xfrm>
            <a:off x="10755085" y="2813577"/>
            <a:ext cx="653143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бъект 2">
            <a:extLst>
              <a:ext uri="{FF2B5EF4-FFF2-40B4-BE49-F238E27FC236}">
                <a16:creationId xmlns:a16="http://schemas.microsoft.com/office/drawing/2014/main" id="{BE6415D3-FF72-549E-4671-7224C8588385}"/>
              </a:ext>
            </a:extLst>
          </p:cNvPr>
          <p:cNvSpPr txBox="1">
            <a:spLocks/>
          </p:cNvSpPr>
          <p:nvPr/>
        </p:nvSpPr>
        <p:spPr>
          <a:xfrm>
            <a:off x="11454580" y="2565048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0C64F5E9-197E-D196-08B6-BA38B1C23763}"/>
              </a:ext>
            </a:extLst>
          </p:cNvPr>
          <p:cNvSpPr txBox="1">
            <a:spLocks/>
          </p:cNvSpPr>
          <p:nvPr/>
        </p:nvSpPr>
        <p:spPr>
          <a:xfrm>
            <a:off x="11454580" y="2565048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46952D0A-E2B9-F077-5878-4AA29B6504EE}"/>
              </a:ext>
            </a:extLst>
          </p:cNvPr>
          <p:cNvSpPr txBox="1">
            <a:spLocks/>
          </p:cNvSpPr>
          <p:nvPr/>
        </p:nvSpPr>
        <p:spPr>
          <a:xfrm>
            <a:off x="11457302" y="2565048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604F8A5C-9A84-A806-ACE8-B643C6FD8201}"/>
              </a:ext>
            </a:extLst>
          </p:cNvPr>
          <p:cNvSpPr txBox="1">
            <a:spLocks/>
          </p:cNvSpPr>
          <p:nvPr/>
        </p:nvSpPr>
        <p:spPr>
          <a:xfrm>
            <a:off x="11451858" y="2565048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019F95D-61BF-81F3-EA6C-B7D3F6245BFF}"/>
              </a:ext>
            </a:extLst>
          </p:cNvPr>
          <p:cNvCxnSpPr>
            <a:cxnSpLocks/>
          </p:cNvCxnSpPr>
          <p:nvPr/>
        </p:nvCxnSpPr>
        <p:spPr>
          <a:xfrm>
            <a:off x="9525000" y="3954780"/>
            <a:ext cx="0" cy="37338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Таблица 5">
            <a:extLst>
              <a:ext uri="{FF2B5EF4-FFF2-40B4-BE49-F238E27FC236}">
                <a16:creationId xmlns:a16="http://schemas.microsoft.com/office/drawing/2014/main" id="{2A463990-2F40-7752-B550-9319A877B680}"/>
              </a:ext>
            </a:extLst>
          </p:cNvPr>
          <p:cNvGraphicFramePr>
            <a:graphicFrameLocks/>
          </p:cNvGraphicFramePr>
          <p:nvPr/>
        </p:nvGraphicFramePr>
        <p:xfrm>
          <a:off x="7968340" y="128089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0" name="Таблица 5">
            <a:extLst>
              <a:ext uri="{FF2B5EF4-FFF2-40B4-BE49-F238E27FC236}">
                <a16:creationId xmlns:a16="http://schemas.microsoft.com/office/drawing/2014/main" id="{68B921AF-5BAA-5CC5-9570-D5A9105EF5BA}"/>
              </a:ext>
            </a:extLst>
          </p:cNvPr>
          <p:cNvGraphicFramePr>
            <a:graphicFrameLocks/>
          </p:cNvGraphicFramePr>
          <p:nvPr/>
        </p:nvGraphicFramePr>
        <p:xfrm>
          <a:off x="7965618" y="126753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1" name="Таблица 5">
            <a:extLst>
              <a:ext uri="{FF2B5EF4-FFF2-40B4-BE49-F238E27FC236}">
                <a16:creationId xmlns:a16="http://schemas.microsoft.com/office/drawing/2014/main" id="{1E9DAFEB-EAFE-B605-7CCD-628AFA1EA508}"/>
              </a:ext>
            </a:extLst>
          </p:cNvPr>
          <p:cNvGraphicFramePr>
            <a:graphicFrameLocks/>
          </p:cNvGraphicFramePr>
          <p:nvPr/>
        </p:nvGraphicFramePr>
        <p:xfrm>
          <a:off x="7965618" y="128089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2" name="Таблица 5">
            <a:extLst>
              <a:ext uri="{FF2B5EF4-FFF2-40B4-BE49-F238E27FC236}">
                <a16:creationId xmlns:a16="http://schemas.microsoft.com/office/drawing/2014/main" id="{7241057E-E742-B6C0-A488-3266B7355676}"/>
              </a:ext>
            </a:extLst>
          </p:cNvPr>
          <p:cNvGraphicFramePr>
            <a:graphicFrameLocks/>
          </p:cNvGraphicFramePr>
          <p:nvPr/>
        </p:nvGraphicFramePr>
        <p:xfrm>
          <a:off x="7960174" y="128089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912F630C-3D18-B810-8715-5AE1CBEBDD84}"/>
              </a:ext>
            </a:extLst>
          </p:cNvPr>
          <p:cNvGraphicFramePr>
            <a:graphicFrameLocks/>
          </p:cNvGraphicFramePr>
          <p:nvPr/>
        </p:nvGraphicFramePr>
        <p:xfrm>
          <a:off x="7960174" y="419066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360E7602-A743-6946-D8EB-E8C6827ECE01}"/>
              </a:ext>
            </a:extLst>
          </p:cNvPr>
          <p:cNvGraphicFramePr>
            <a:graphicFrameLocks/>
          </p:cNvGraphicFramePr>
          <p:nvPr/>
        </p:nvGraphicFramePr>
        <p:xfrm>
          <a:off x="7960174" y="419066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E5E0035C-21A6-2139-8FA1-AC151A933BE9}"/>
              </a:ext>
            </a:extLst>
          </p:cNvPr>
          <p:cNvGraphicFramePr>
            <a:graphicFrameLocks/>
          </p:cNvGraphicFramePr>
          <p:nvPr/>
        </p:nvGraphicFramePr>
        <p:xfrm>
          <a:off x="7960174" y="419066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3" name="Таблица 5">
            <a:extLst>
              <a:ext uri="{FF2B5EF4-FFF2-40B4-BE49-F238E27FC236}">
                <a16:creationId xmlns:a16="http://schemas.microsoft.com/office/drawing/2014/main" id="{58A5D108-B823-7282-ED94-8A2F7A220A7C}"/>
              </a:ext>
            </a:extLst>
          </p:cNvPr>
          <p:cNvGraphicFramePr>
            <a:graphicFrameLocks/>
          </p:cNvGraphicFramePr>
          <p:nvPr/>
        </p:nvGraphicFramePr>
        <p:xfrm>
          <a:off x="1311579" y="4550663"/>
          <a:ext cx="572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3899294701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174856818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130520457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360501078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389232791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156754" marR="156754" marT="78377" marB="783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56754" marR="156754" marT="78377" marB="783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7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0A6D6A2-86BC-448F-ABF1-C98E6A523EA8}"/>
              </a:ext>
            </a:extLst>
          </p:cNvPr>
          <p:cNvSpPr/>
          <p:nvPr/>
        </p:nvSpPr>
        <p:spPr>
          <a:xfrm>
            <a:off x="198783" y="0"/>
            <a:ext cx="63286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ИТКН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инженерной кибернетики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подготовки: 09.04.03 Прикладная информатика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Квалификация (степень): магистр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МПИ-20-4-2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A0F962-11AB-4866-B7AE-45E93919C2DD}"/>
              </a:ext>
            </a:extLst>
          </p:cNvPr>
          <p:cNvSpPr/>
          <p:nvPr/>
        </p:nvSpPr>
        <p:spPr>
          <a:xfrm>
            <a:off x="0" y="1905506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«Математическое и программное обеспечение для решения каузально-логических игр с использованием технологий самообучения»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FC67509-263B-4809-8126-86B027C6063D}"/>
              </a:ext>
            </a:extLst>
          </p:cNvPr>
          <p:cNvSpPr/>
          <p:nvPr/>
        </p:nvSpPr>
        <p:spPr>
          <a:xfrm>
            <a:off x="7247206" y="5564627"/>
            <a:ext cx="4944794" cy="1047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Новицкий Д. А.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Кожаринов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 С.</a:t>
            </a:r>
          </a:p>
        </p:txBody>
      </p:sp>
    </p:spTree>
    <p:extLst>
      <p:ext uri="{BB962C8B-B14F-4D97-AF65-F5344CB8AC3E}">
        <p14:creationId xmlns:p14="http://schemas.microsoft.com/office/powerpoint/2010/main" val="20319026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453</Words>
  <Application>Microsoft Office PowerPoint</Application>
  <PresentationFormat>Широкоэкранный</PresentationFormat>
  <Paragraphs>265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 3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Повышение эффективности системы Сбор и анализ статистики</vt:lpstr>
      <vt:lpstr>Повышение эффективности системы 2. Сбор и анализ статистики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Новицкий Дмитрий Александрович</dc:creator>
  <cp:lastModifiedBy>Новицкий Дмитрий Александрович</cp:lastModifiedBy>
  <cp:revision>12</cp:revision>
  <dcterms:created xsi:type="dcterms:W3CDTF">2022-05-16T15:08:41Z</dcterms:created>
  <dcterms:modified xsi:type="dcterms:W3CDTF">2022-05-30T16:43:24Z</dcterms:modified>
</cp:coreProperties>
</file>