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19033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6298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31613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41610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58870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758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8760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9665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1800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188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74179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02.05.2022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083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02.05.2022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5486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02.05.2022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009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51993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674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2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A6D6A2-86BC-448F-ABF1-C98E6A523EA8}"/>
              </a:ext>
            </a:extLst>
          </p:cNvPr>
          <p:cNvSpPr/>
          <p:nvPr/>
        </p:nvSpPr>
        <p:spPr>
          <a:xfrm>
            <a:off x="198783" y="0"/>
            <a:ext cx="63286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ИТКН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инженерной кибернетики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09.04.03 Прикладная информатика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(степень): магистр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МПИ-20-4-2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A0F962-11AB-4866-B7AE-45E93919C2DD}"/>
              </a:ext>
            </a:extLst>
          </p:cNvPr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«Математическое и программное обеспечение для решения каузально-логических игр с использованием технологий самообучения»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C67509-263B-4809-8126-86B027C6063D}"/>
              </a:ext>
            </a:extLst>
          </p:cNvPr>
          <p:cNvSpPr/>
          <p:nvPr/>
        </p:nvSpPr>
        <p:spPr>
          <a:xfrm>
            <a:off x="7247206" y="5564627"/>
            <a:ext cx="4944794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Новицкий Д. А.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Кожаринов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С.</a:t>
            </a:r>
          </a:p>
        </p:txBody>
      </p:sp>
    </p:spTree>
    <p:extLst>
      <p:ext uri="{BB962C8B-B14F-4D97-AF65-F5344CB8AC3E}">
        <p14:creationId xmlns:p14="http://schemas.microsoft.com/office/powerpoint/2010/main" val="203190261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C40C-8EC0-BB39-9455-2F26B1E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6485"/>
            <a:ext cx="8911687" cy="7123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F4CF48-283F-459E-8020-AC949F8CA6EE}"/>
              </a:ext>
            </a:extLst>
          </p:cNvPr>
          <p:cNvSpPr/>
          <p:nvPr/>
        </p:nvSpPr>
        <p:spPr>
          <a:xfrm>
            <a:off x="6924720" y="15400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Пример: нейронные сети плохо решают логические задачи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45B6A3A-A623-F09F-8C7E-DB8DA3840879}"/>
              </a:ext>
            </a:extLst>
          </p:cNvPr>
          <p:cNvSpPr/>
          <p:nvPr/>
        </p:nvSpPr>
        <p:spPr>
          <a:xfrm>
            <a:off x="5317587" y="1955410"/>
            <a:ext cx="1336431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4421F3C-520C-2A32-8892-A1323EB40C8E}"/>
              </a:ext>
            </a:extLst>
          </p:cNvPr>
          <p:cNvSpPr/>
          <p:nvPr/>
        </p:nvSpPr>
        <p:spPr>
          <a:xfrm>
            <a:off x="8630529" y="2996418"/>
            <a:ext cx="464234" cy="956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21F2F43-1EBB-F58C-B668-1626AD626FCA}"/>
              </a:ext>
            </a:extLst>
          </p:cNvPr>
          <p:cNvSpPr/>
          <p:nvPr/>
        </p:nvSpPr>
        <p:spPr>
          <a:xfrm>
            <a:off x="6922475" y="4128502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Ближайший аналог – экспертные системы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D96882-672E-72CC-75ED-33FC9A60DA5C}"/>
              </a:ext>
            </a:extLst>
          </p:cNvPr>
          <p:cNvSpPr/>
          <p:nvPr/>
        </p:nvSpPr>
        <p:spPr>
          <a:xfrm>
            <a:off x="1166543" y="4128502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Обучать экспертную систему долго и трудно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A18F812-1ED8-7BA9-FC1F-2B2E4C34B7E5}"/>
              </a:ext>
            </a:extLst>
          </p:cNvPr>
          <p:cNvSpPr/>
          <p:nvPr/>
        </p:nvSpPr>
        <p:spPr>
          <a:xfrm>
            <a:off x="1166544" y="157521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Нейронные сети – не панацея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1885F1B-426E-9ED1-A619-DC7F6F628D1F}"/>
              </a:ext>
            </a:extLst>
          </p:cNvPr>
          <p:cNvSpPr/>
          <p:nvPr/>
        </p:nvSpPr>
        <p:spPr>
          <a:xfrm>
            <a:off x="5317587" y="4529797"/>
            <a:ext cx="1336430" cy="520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A33F4C0-8AED-1B6D-36CF-3A8031EA83E2}"/>
              </a:ext>
            </a:extLst>
          </p:cNvPr>
          <p:cNvSpPr/>
          <p:nvPr/>
        </p:nvSpPr>
        <p:spPr>
          <a:xfrm>
            <a:off x="1166542" y="5605610"/>
            <a:ext cx="9636273" cy="11113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Возможное решение </a:t>
            </a:r>
            <a:r>
              <a:rPr lang="ru-RU" sz="2000" dirty="0"/>
              <a:t>– разработка самообучающихся систем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02F1850-946C-DCA7-14AF-9047EE8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579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104697"/>
            <a:ext cx="1048043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это важно?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сравнение обучения человека и машины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61EB501-3F12-313B-5ACC-6E0802BBFFD9}"/>
              </a:ext>
            </a:extLst>
          </p:cNvPr>
          <p:cNvSpPr/>
          <p:nvPr/>
        </p:nvSpPr>
        <p:spPr>
          <a:xfrm>
            <a:off x="921695" y="1701826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Нейронные сети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29614B-14C4-3095-4BD0-44C0F71195D3}"/>
              </a:ext>
            </a:extLst>
          </p:cNvPr>
          <p:cNvSpPr/>
          <p:nvPr/>
        </p:nvSpPr>
        <p:spPr>
          <a:xfrm>
            <a:off x="7389966" y="1701826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Бихевиоризм</a:t>
            </a:r>
            <a:r>
              <a:rPr lang="en-US" sz="2000" dirty="0"/>
              <a:t>.</a:t>
            </a:r>
            <a:endParaRPr lang="ru-RU" sz="2000" dirty="0"/>
          </a:p>
          <a:p>
            <a:pPr algn="ctr"/>
            <a:r>
              <a:rPr lang="ru-RU" sz="2000" dirty="0"/>
              <a:t>Классическое и оперантное </a:t>
            </a:r>
            <a:r>
              <a:rPr lang="ru-RU" sz="2000" dirty="0" err="1"/>
              <a:t>обусловливание</a:t>
            </a:r>
            <a:endParaRPr lang="ru-RU" sz="2000" dirty="0"/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7CFBBE13-4FDC-8374-5104-5AD1A258D62B}"/>
              </a:ext>
            </a:extLst>
          </p:cNvPr>
          <p:cNvSpPr/>
          <p:nvPr/>
        </p:nvSpPr>
        <p:spPr>
          <a:xfrm>
            <a:off x="5050302" y="2131255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D812-2B59-BEA3-20A9-84B7C7FB287D}"/>
              </a:ext>
            </a:extLst>
          </p:cNvPr>
          <p:cNvSpPr txBox="1"/>
          <p:nvPr/>
        </p:nvSpPr>
        <p:spPr>
          <a:xfrm>
            <a:off x="4724986" y="1317105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Неосознаваемое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35DAAD-41DA-B2DD-FFD9-1F07EB008359}"/>
              </a:ext>
            </a:extLst>
          </p:cNvPr>
          <p:cNvSpPr/>
          <p:nvPr/>
        </p:nvSpPr>
        <p:spPr>
          <a:xfrm>
            <a:off x="7389965" y="3570485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Когнитивизм</a:t>
            </a:r>
            <a:r>
              <a:rPr lang="en-US" sz="2000" dirty="0"/>
              <a:t>.</a:t>
            </a:r>
            <a:endParaRPr lang="ru-RU" sz="2000" dirty="0"/>
          </a:p>
          <a:p>
            <a:pPr algn="ctr"/>
            <a:r>
              <a:rPr lang="ru-RU" sz="2000" dirty="0"/>
              <a:t>Логическое мышление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DFD1E7E-AB43-95DF-9611-1A03B6EFE9AF}"/>
              </a:ext>
            </a:extLst>
          </p:cNvPr>
          <p:cNvSpPr/>
          <p:nvPr/>
        </p:nvSpPr>
        <p:spPr>
          <a:xfrm>
            <a:off x="921695" y="3570485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Экспертная система</a:t>
            </a:r>
          </a:p>
        </p:txBody>
      </p:sp>
      <p:sp>
        <p:nvSpPr>
          <p:cNvPr id="15" name="Стрелка: влево-вправо 14">
            <a:extLst>
              <a:ext uri="{FF2B5EF4-FFF2-40B4-BE49-F238E27FC236}">
                <a16:creationId xmlns:a16="http://schemas.microsoft.com/office/drawing/2014/main" id="{E6DE5379-1999-23C4-30BA-561CE6E3603E}"/>
              </a:ext>
            </a:extLst>
          </p:cNvPr>
          <p:cNvSpPr/>
          <p:nvPr/>
        </p:nvSpPr>
        <p:spPr>
          <a:xfrm>
            <a:off x="5050302" y="3999914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2A064-79BB-772D-F690-E2F7C7BD9BE3}"/>
              </a:ext>
            </a:extLst>
          </p:cNvPr>
          <p:cNvSpPr txBox="1"/>
          <p:nvPr/>
        </p:nvSpPr>
        <p:spPr>
          <a:xfrm>
            <a:off x="4724986" y="3185764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Осознаваемое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8FCE3AF-60E5-21AF-F1F2-052D2AF6B95A}"/>
              </a:ext>
            </a:extLst>
          </p:cNvPr>
          <p:cNvSpPr/>
          <p:nvPr/>
        </p:nvSpPr>
        <p:spPr>
          <a:xfrm>
            <a:off x="921695" y="5156174"/>
            <a:ext cx="1034861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Если «заложить» в систему </a:t>
            </a:r>
            <a:r>
              <a:rPr lang="ru-RU" sz="2000" dirty="0" err="1"/>
              <a:t>обусловливание</a:t>
            </a:r>
            <a:r>
              <a:rPr lang="ru-RU" sz="2000" dirty="0"/>
              <a:t> и логическое мышление,</a:t>
            </a:r>
          </a:p>
          <a:p>
            <a:pPr algn="ctr"/>
            <a:r>
              <a:rPr lang="ru-RU" sz="2000" dirty="0"/>
              <a:t>то можно получить по-настоящему искусственный интеллект</a:t>
            </a:r>
          </a:p>
        </p:txBody>
      </p:sp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4" grpId="0" animBg="1"/>
      <p:bldP spid="15" grpId="0" animBg="1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FFBDB-E420-AB9F-DD44-2B691D6F7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058" y="1880382"/>
            <a:ext cx="3908058" cy="377762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4</a:t>
            </a:fld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3227234" y="115290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Правила игры</a:t>
            </a:r>
          </a:p>
          <a:p>
            <a:pPr algn="ctr"/>
            <a:r>
              <a:rPr lang="ru-RU" sz="2000" dirty="0"/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3227234" y="2388519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3227234" y="352161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Поиск способов (методов)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3227234" y="465470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Поиск способов эффективного применения разработанных методов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427</TotalTime>
  <Words>157</Words>
  <Application>Microsoft Office PowerPoint</Application>
  <PresentationFormat>Широкоэкранный</PresentationFormat>
  <Paragraphs>36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Легкий дым</vt:lpstr>
      <vt:lpstr>Презентация PowerPoint</vt:lpstr>
      <vt:lpstr>Актуальность рассматриваемой задачи</vt:lpstr>
      <vt:lpstr>Почему это важно? И сравнение обучения человека и машины</vt:lpstr>
      <vt:lpstr>Общая схема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11</cp:revision>
  <dcterms:created xsi:type="dcterms:W3CDTF">2022-05-01T18:29:55Z</dcterms:created>
  <dcterms:modified xsi:type="dcterms:W3CDTF">2022-05-02T12:11:07Z</dcterms:modified>
</cp:coreProperties>
</file>