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D33ED-6672-A317-4DA0-DDA2AE399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C911B8-A6B3-FC68-4395-5A4D7139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D0189-1D84-14A5-FD0D-6BA80A05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D34C2-9AB0-F970-9489-93546A10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B5BC7-529C-6AAB-D588-AFADC3DF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A4464-4012-334B-D631-B444BFC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BE8317-084E-3B86-2534-133C32A3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23454-7632-BBFB-79A3-BDC0032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B9D4A-7415-D468-F343-964E725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615CB-5FD2-B8BB-8907-FE1C78FD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B9EBD0-87DD-B174-CB4F-661CB4372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B5B125-9E35-37A2-65E7-64FB125F7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44E74-0B56-7A7F-051F-A943BB41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E571A-84DC-191E-0BBC-63C53D5E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AD0B1-E99E-24DC-83D2-422A26E7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2D719-BB69-35D4-A668-5FC6F261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638B7-2F05-D53E-FC9E-6A707ACC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491F6-C285-B399-503C-CB17DEB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65EF7-B2D6-DC9C-04B6-9022BF1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27325-4A43-2709-5A6E-DC9C4F71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9454-22FA-1B97-629A-B328CD8B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87B882-EED8-2D45-F0B1-FD6494CB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435FE-6E6E-C1E9-D8AF-7B4AF9B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DECEC-93E0-C0A5-3A97-AD398BB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1934B-4D69-9B80-91C7-1A71850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B3479-9030-5FF6-37AC-897BC2A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D8A3F-B903-FDAC-4BE3-168EF0D2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B231A-9A2D-7D8A-DB00-8F86C4F2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F660ED-39CE-CC36-08CA-5D277E9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162468-4DC5-389B-D2BE-29BAF826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371B0C-5EC7-64EC-D0F6-6D3E47D0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9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1085-909F-01FE-A2DF-F8C7D5A8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51E5E8-9268-BEAE-4594-3C929E41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C3A57-AE53-9578-3929-DC86C48C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EDE36-4F03-6AA2-F9C4-1E0A7EC6D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8A2305-C83F-09BC-F97B-6D089D02F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585C81-8C78-EE01-CFE3-E6890ADC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745ABB-8FAC-32F9-5B72-73DE0A13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8455CB-7360-A133-318D-949AEA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41FBE-B891-BEE4-C44C-B5E2094F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19A380-9FB1-2F90-FFAD-8B467148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3924A-A059-6BC0-3FD3-6327B47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37CD95-5B49-492A-776A-F04F3965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3A81B0-1CEC-CE54-77FD-02646592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731961-587F-94E7-6F49-3DEE6673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43348A-4ED5-E5BB-CE86-07A1BCF7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3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92783-2F02-AEFF-83F0-9A6F10B5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4C856-54DB-D79D-1196-A4991673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590E4-4303-7D0A-E529-A085B1CF9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39DA1-9978-B673-7A18-B92E54FD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5DCC3-8DB6-C329-D7E4-1CB20166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EFFE4-C6ED-7E20-8ADC-672532D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6CE4D-87BF-2ECE-E729-8E6C12F1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91E9BF-4E55-F3C5-438A-C95F9F63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5F8FE3-B798-56FD-5DC0-D555D2AC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DE4DC-014E-2815-3F85-03D7731B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A08C5D-CE3C-D90D-AD6E-DF14046D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122561-9516-B617-8CEC-FF0E6840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73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A1F58-C79D-3BA2-B5EA-B431149B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46019-EF99-2834-CDF8-35593B01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FF495-97C8-CD7A-F0C4-0DD85EA52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9376-ECC8-47AE-8BD9-BD17F6E534C5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3DB52F-9280-797A-0AC8-1E8F823A6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7704F-9FBE-2491-1AAD-847C177D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AA00-B276-4AC7-911F-A40ECA34A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9892A-6B10-7B74-87ED-78881B06F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B74282-C6D7-D332-3B34-A813E7AA3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9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5" y="1986958"/>
            <a:ext cx="8527081" cy="4134898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960914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712385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9B1743A1-DD34-D704-9C10-3FA120C058E1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-1, 0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(-1, 1), (0, 1), (1, 1), (1, 0)&gt;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448776" y="4107543"/>
            <a:ext cx="0" cy="3860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DCEF2604-698D-2792-E9D5-EA70213881A6}"/>
              </a:ext>
            </a:extLst>
          </p:cNvPr>
          <p:cNvSpPr txBox="1">
            <a:spLocks/>
          </p:cNvSpPr>
          <p:nvPr/>
        </p:nvSpPr>
        <p:spPr>
          <a:xfrm>
            <a:off x="7057567" y="4493601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1), (1,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738063A1-84AA-6E50-F293-5481BEF98D51}"/>
              </a:ext>
            </a:extLst>
          </p:cNvPr>
          <p:cNvSpPr txBox="1">
            <a:spLocks/>
          </p:cNvSpPr>
          <p:nvPr/>
        </p:nvSpPr>
        <p:spPr>
          <a:xfrm>
            <a:off x="7057567" y="4506958"/>
            <a:ext cx="4782418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&lt;(0, 1)&gt;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41487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42822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7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6" grpId="0"/>
      <p:bldP spid="26" grpId="1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Широкоэкранный</PresentationFormat>
  <Paragraphs>86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 3</vt:lpstr>
      <vt:lpstr>Тема Office</vt:lpstr>
      <vt:lpstr>Презентация PowerPoint</vt:lpstr>
      <vt:lpstr>Повышение эффективности системы Сбор и анализ статистики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</cp:revision>
  <dcterms:created xsi:type="dcterms:W3CDTF">2022-05-16T15:08:41Z</dcterms:created>
  <dcterms:modified xsi:type="dcterms:W3CDTF">2022-05-16T15:09:04Z</dcterms:modified>
</cp:coreProperties>
</file>