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1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1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8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8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1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2703-89ED-46F6-8EBA-25FE18FBB02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2402841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E5D49-6538-4C39-B7BC-4CC2FA3C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837"/>
            <a:ext cx="12192000" cy="8182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BA374-D601-44B1-8174-F89B97D6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215" y="1983553"/>
            <a:ext cx="4583973" cy="408666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пассажиропотока в зависимости от внешних условий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в эффективном управлении персоналом аэровокзала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Жёсткие требования к оптимизации структуры аэровокзала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648B44-DFE0-4F3D-94BD-228E963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EBF8-62F6-446E-B23F-7EEAB9F14FA5}" type="slidenum"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7F594-95DD-4FD5-945A-F87D8DA9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983553"/>
            <a:ext cx="6328385" cy="40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748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70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Легкий дым</vt:lpstr>
      <vt:lpstr>Презентация PowerPoint</vt:lpstr>
      <vt:lpstr>Актуальность рассматриваемой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</cp:revision>
  <dcterms:created xsi:type="dcterms:W3CDTF">2022-05-01T18:29:55Z</dcterms:created>
  <dcterms:modified xsi:type="dcterms:W3CDTF">2022-05-01T18:36:05Z</dcterms:modified>
</cp:coreProperties>
</file>