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2" r:id="rId2"/>
    <p:sldId id="260" r:id="rId3"/>
    <p:sldId id="292" r:id="rId4"/>
    <p:sldId id="261" r:id="rId5"/>
    <p:sldId id="262" r:id="rId6"/>
    <p:sldId id="291" r:id="rId7"/>
    <p:sldId id="289" r:id="rId8"/>
    <p:sldId id="263" r:id="rId9"/>
    <p:sldId id="283" r:id="rId10"/>
    <p:sldId id="268" r:id="rId11"/>
    <p:sldId id="269" r:id="rId12"/>
    <p:sldId id="265" r:id="rId13"/>
    <p:sldId id="266" r:id="rId14"/>
    <p:sldId id="270" r:id="rId15"/>
    <p:sldId id="271" r:id="rId16"/>
    <p:sldId id="281" r:id="rId17"/>
    <p:sldId id="277" r:id="rId18"/>
    <p:sldId id="288" r:id="rId19"/>
    <p:sldId id="275" r:id="rId20"/>
    <p:sldId id="287" r:id="rId21"/>
    <p:sldId id="276" r:id="rId22"/>
    <p:sldId id="274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00"/>
    <a:srgbClr val="0000CC"/>
    <a:srgbClr val="6699FF"/>
    <a:srgbClr val="66CC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>
        <p:scale>
          <a:sx n="70" d="100"/>
          <a:sy n="70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  <a:blipFill>
                <a:blip r:embed="rId2"/>
                <a:stretch>
                  <a:fillRect l="-628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2784"/>
              </p:ext>
            </p:extLst>
          </p:nvPr>
        </p:nvGraphicFramePr>
        <p:xfrm>
          <a:off x="156148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42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  <a:blipFill>
                <a:blip r:embed="rId2"/>
                <a:stretch>
                  <a:fillRect l="-926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0918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DA3590D-2C2C-5474-864F-95F50D6FA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0302"/>
              </p:ext>
            </p:extLst>
          </p:nvPr>
        </p:nvGraphicFramePr>
        <p:xfrm>
          <a:off x="-49046" y="2151116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D9130-7B7C-4629-84DA-758EF6CD59D2}"/>
              </a:ext>
            </a:extLst>
          </p:cNvPr>
          <p:cNvSpPr/>
          <p:nvPr/>
        </p:nvSpPr>
        <p:spPr>
          <a:xfrm>
            <a:off x="58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9E4F67-0C80-DC9E-983E-9DBD2826217C}"/>
              </a:ext>
            </a:extLst>
          </p:cNvPr>
          <p:cNvSpPr/>
          <p:nvPr/>
        </p:nvSpPr>
        <p:spPr>
          <a:xfrm>
            <a:off x="121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B1D1D4-2CCA-2217-F44C-41B96BF6C9E8}"/>
              </a:ext>
            </a:extLst>
          </p:cNvPr>
          <p:cNvSpPr/>
          <p:nvPr/>
        </p:nvSpPr>
        <p:spPr>
          <a:xfrm>
            <a:off x="310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63AA2C-55BE-433B-7F79-7FF909744CBB}"/>
              </a:ext>
            </a:extLst>
          </p:cNvPr>
          <p:cNvSpPr/>
          <p:nvPr/>
        </p:nvSpPr>
        <p:spPr>
          <a:xfrm>
            <a:off x="247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6E553D-71FC-84E4-6396-1E356666CBAF}"/>
              </a:ext>
            </a:extLst>
          </p:cNvPr>
          <p:cNvSpPr/>
          <p:nvPr/>
        </p:nvSpPr>
        <p:spPr>
          <a:xfrm>
            <a:off x="58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D57447-E265-BEAF-6E27-94C30FBE611A}"/>
              </a:ext>
            </a:extLst>
          </p:cNvPr>
          <p:cNvSpPr/>
          <p:nvPr/>
        </p:nvSpPr>
        <p:spPr>
          <a:xfrm>
            <a:off x="121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9BA052-6FD9-21CF-3A48-BDA6BC170A81}"/>
              </a:ext>
            </a:extLst>
          </p:cNvPr>
          <p:cNvSpPr/>
          <p:nvPr/>
        </p:nvSpPr>
        <p:spPr>
          <a:xfrm>
            <a:off x="310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AAF803-6989-6D0D-FA23-E6EEC83DE91D}"/>
              </a:ext>
            </a:extLst>
          </p:cNvPr>
          <p:cNvSpPr/>
          <p:nvPr/>
        </p:nvSpPr>
        <p:spPr>
          <a:xfrm>
            <a:off x="184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AA92FF0-2362-B3B9-8F96-2B4AC1428A00}"/>
              </a:ext>
            </a:extLst>
          </p:cNvPr>
          <p:cNvSpPr/>
          <p:nvPr/>
        </p:nvSpPr>
        <p:spPr>
          <a:xfrm>
            <a:off x="247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  <a:blipFill>
                <a:blip r:embed="rId2"/>
                <a:stretch>
                  <a:fillRect l="-646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3636" y="1428227"/>
                <a:ext cx="7838364" cy="504688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636" y="1428227"/>
                <a:ext cx="7838364" cy="5046887"/>
              </a:xfrm>
              <a:blipFill>
                <a:blip r:embed="rId2"/>
                <a:stretch>
                  <a:fillRect l="-467" r="-78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507886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12085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86494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70881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34" y="4359248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целевых (закрытых)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086385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элементы которой хранят состояния сохраняемых в памяти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фокусных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фокусных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{0, 1, 2, 3, 4, 5, 6, 7, 8}⊂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целевых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целевых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  <a:blipFill>
                <a:blip r:embed="rId2"/>
                <a:stretch>
                  <a:fillRect l="-742" t="-580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AF76B6ED-2ADA-ADD5-C809-F8F80854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96483"/>
              </p:ext>
            </p:extLst>
          </p:nvPr>
        </p:nvGraphicFramePr>
        <p:xfrm>
          <a:off x="7972923" y="103573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25378272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2749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052379"/>
                  </a:ext>
                </a:extLst>
              </a:tr>
              <a:tr h="63753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8707902" y="1035737"/>
            <a:ext cx="241502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>
            <a:off x="7972923" y="1732312"/>
            <a:ext cx="0" cy="1823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0771987" y="420730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409679" y="3058679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E62CC64-296D-61CD-632A-0C2820E3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148721"/>
              </p:ext>
            </p:extLst>
          </p:nvPr>
        </p:nvGraphicFramePr>
        <p:xfrm>
          <a:off x="8602923" y="403770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2&gt;,&lt;2, 3&gt;&gt;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2&gt;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=≪1, 1&gt;,&lt;1, 4&gt;&gt;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886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57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88525" r="-304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5484" r="-304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3333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483539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41" y="3483539"/>
            <a:ext cx="5927187" cy="2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40" y="1800441"/>
            <a:ext cx="10480431" cy="3812568"/>
          </a:xfrm>
        </p:spPr>
        <p:txBody>
          <a:bodyPr>
            <a:normAutofit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самообучающихся систем (СОС) позволит сильно упростить жизнь человеку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свойства СОС: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для широкого круга задач;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в неопределённых ситуациях;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«объяснить» найденное решение;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находить решение «не знакомых» задач с минимальной помощью человека.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разработка СОС – трудоёмкая задача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16" y="1384495"/>
            <a:ext cx="2911254" cy="33000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сложности: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Новобранец (25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 (50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 (1000 полей)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95,6%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384494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/>
        </p:nvGraphicFramePr>
        <p:xfrm>
          <a:off x="531811" y="5486399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81" y="1718612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сравнительный анализ процессов обучения человека и машины;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сбора и применения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разработанные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3" y="469822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 к проведению данной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40" y="1800441"/>
            <a:ext cx="10313965" cy="38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начальные этапы построения СОС: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этап – определение стратегии работы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этап – определение примерного функционала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 – определение используемых средств для построения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Четвёртый этап – определение базовых правил для построения СОС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найдём решение для каждого этапа. Это возможно сделать, решая с нуля некоторую задачу таким способом, каким это делала бы СОС</a:t>
            </a:r>
          </a:p>
        </p:txBody>
      </p:sp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751205"/>
            <a:ext cx="8911687" cy="390400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51" y="2161263"/>
                <a:ext cx="5131813" cy="194818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необходимо задать правила игры, используя входные данные и определяя новые. 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такой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51" y="2161263"/>
                <a:ext cx="5131813" cy="1948186"/>
              </a:xfrm>
              <a:blipFill>
                <a:blip r:embed="rId2"/>
                <a:stretch>
                  <a:fillRect l="-1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 SVCC = {E, MF}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2649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5031</TotalTime>
  <Words>2631</Words>
  <Application>Microsoft Office PowerPoint</Application>
  <PresentationFormat>Широкоэкранный</PresentationFormat>
  <Paragraphs>711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</vt:lpstr>
      <vt:lpstr>Предпосылки к проведению данной работы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Используемый математический аппарат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Сбор и применение схем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239</cp:revision>
  <dcterms:created xsi:type="dcterms:W3CDTF">2022-05-01T18:29:55Z</dcterms:created>
  <dcterms:modified xsi:type="dcterms:W3CDTF">2022-06-01T20:27:49Z</dcterms:modified>
</cp:coreProperties>
</file>