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8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</a:t>
            </a:r>
            <a:r>
              <a:rPr lang="ru-RU" sz="2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оличества</a:t>
            </a:r>
            <a:r>
              <a:rPr lang="ru-RU" sz="2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решённых/не решённых полей от уровня сложности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Решено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Новобранец</c:v>
                </c:pt>
                <c:pt idx="1">
                  <c:v>Любитель</c:v>
                </c:pt>
                <c:pt idx="2">
                  <c:v>Ветеран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25</c:v>
                </c:pt>
                <c:pt idx="1">
                  <c:v>50</c:v>
                </c:pt>
                <c:pt idx="2">
                  <c:v>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EA-4E51-92DD-952DAA3FE9B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 решено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Новобранец</c:v>
                </c:pt>
                <c:pt idx="1">
                  <c:v>Любитель</c:v>
                </c:pt>
                <c:pt idx="2">
                  <c:v>Ветеран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EA-4E51-92DD-952DAA3FE9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5197215"/>
        <c:axId val="415197631"/>
      </c:barChart>
      <c:catAx>
        <c:axId val="4151972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Уровни</a:t>
                </a:r>
                <a:r>
                  <a:rPr lang="ru-RU" sz="18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сложности</a:t>
                </a:r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415197631"/>
        <c:crosses val="autoZero"/>
        <c:auto val="1"/>
        <c:lblAlgn val="ctr"/>
        <c:lblOffset val="100"/>
        <c:noMultiLvlLbl val="0"/>
      </c:catAx>
      <c:valAx>
        <c:axId val="415197631"/>
        <c:scaling>
          <c:orientation val="minMax"/>
          <c:max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полей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cross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415197215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</a:t>
            </a:r>
            <a:r>
              <a:rPr lang="ru-RU" sz="2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используемых методов для решения полей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Метод однозначного определения значений в клетках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Лист1!$A$2:$A$1076</c:f>
              <c:numCache>
                <c:formatCode>0</c:formatCode>
                <c:ptCount val="107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</c:numCache>
            </c:numRef>
          </c:cat>
          <c:val>
            <c:numRef>
              <c:f>Лист1!$B$2:$B$1076</c:f>
              <c:numCache>
                <c:formatCode>General</c:formatCode>
                <c:ptCount val="1075"/>
                <c:pt idx="0">
                  <c:v>100000</c:v>
                </c:pt>
                <c:pt idx="1">
                  <c:v>100000</c:v>
                </c:pt>
                <c:pt idx="2">
                  <c:v>100000</c:v>
                </c:pt>
                <c:pt idx="3">
                  <c:v>100000</c:v>
                </c:pt>
                <c:pt idx="4">
                  <c:v>100000</c:v>
                </c:pt>
                <c:pt idx="5">
                  <c:v>100000</c:v>
                </c:pt>
                <c:pt idx="6">
                  <c:v>100000</c:v>
                </c:pt>
                <c:pt idx="7">
                  <c:v>100000</c:v>
                </c:pt>
                <c:pt idx="8">
                  <c:v>100000</c:v>
                </c:pt>
                <c:pt idx="9">
                  <c:v>100000</c:v>
                </c:pt>
                <c:pt idx="10">
                  <c:v>100000</c:v>
                </c:pt>
                <c:pt idx="11">
                  <c:v>100000</c:v>
                </c:pt>
                <c:pt idx="12">
                  <c:v>100000</c:v>
                </c:pt>
                <c:pt idx="13">
                  <c:v>100000</c:v>
                </c:pt>
                <c:pt idx="14">
                  <c:v>100000</c:v>
                </c:pt>
                <c:pt idx="15">
                  <c:v>100000</c:v>
                </c:pt>
                <c:pt idx="16">
                  <c:v>100000</c:v>
                </c:pt>
                <c:pt idx="17">
                  <c:v>100000</c:v>
                </c:pt>
                <c:pt idx="18">
                  <c:v>100000</c:v>
                </c:pt>
                <c:pt idx="19">
                  <c:v>100000</c:v>
                </c:pt>
                <c:pt idx="20">
                  <c:v>100000</c:v>
                </c:pt>
                <c:pt idx="21">
                  <c:v>100000</c:v>
                </c:pt>
                <c:pt idx="22">
                  <c:v>100000</c:v>
                </c:pt>
                <c:pt idx="23">
                  <c:v>100000</c:v>
                </c:pt>
                <c:pt idx="24">
                  <c:v>100000</c:v>
                </c:pt>
                <c:pt idx="25">
                  <c:v>100000</c:v>
                </c:pt>
                <c:pt idx="26">
                  <c:v>100000</c:v>
                </c:pt>
                <c:pt idx="27">
                  <c:v>100000</c:v>
                </c:pt>
                <c:pt idx="28">
                  <c:v>100000</c:v>
                </c:pt>
                <c:pt idx="29">
                  <c:v>100000</c:v>
                </c:pt>
                <c:pt idx="30">
                  <c:v>100000</c:v>
                </c:pt>
                <c:pt idx="31">
                  <c:v>100000</c:v>
                </c:pt>
                <c:pt idx="32">
                  <c:v>100000</c:v>
                </c:pt>
                <c:pt idx="33">
                  <c:v>100000</c:v>
                </c:pt>
                <c:pt idx="34">
                  <c:v>100000</c:v>
                </c:pt>
                <c:pt idx="35">
                  <c:v>100000</c:v>
                </c:pt>
                <c:pt idx="36">
                  <c:v>100000</c:v>
                </c:pt>
                <c:pt idx="37">
                  <c:v>100000</c:v>
                </c:pt>
                <c:pt idx="38">
                  <c:v>100000</c:v>
                </c:pt>
                <c:pt idx="39">
                  <c:v>100000</c:v>
                </c:pt>
                <c:pt idx="40">
                  <c:v>100000</c:v>
                </c:pt>
                <c:pt idx="41">
                  <c:v>100000</c:v>
                </c:pt>
                <c:pt idx="42">
                  <c:v>100000</c:v>
                </c:pt>
                <c:pt idx="43">
                  <c:v>100000</c:v>
                </c:pt>
                <c:pt idx="44">
                  <c:v>100000</c:v>
                </c:pt>
                <c:pt idx="45">
                  <c:v>100000</c:v>
                </c:pt>
                <c:pt idx="46">
                  <c:v>100000</c:v>
                </c:pt>
                <c:pt idx="47">
                  <c:v>100000</c:v>
                </c:pt>
                <c:pt idx="48">
                  <c:v>100000</c:v>
                </c:pt>
                <c:pt idx="49">
                  <c:v>100000</c:v>
                </c:pt>
                <c:pt idx="50">
                  <c:v>100000</c:v>
                </c:pt>
                <c:pt idx="51">
                  <c:v>100000</c:v>
                </c:pt>
                <c:pt idx="52">
                  <c:v>100000</c:v>
                </c:pt>
                <c:pt idx="53">
                  <c:v>100000</c:v>
                </c:pt>
                <c:pt idx="54">
                  <c:v>100000</c:v>
                </c:pt>
                <c:pt idx="55">
                  <c:v>100000</c:v>
                </c:pt>
                <c:pt idx="56">
                  <c:v>100000</c:v>
                </c:pt>
                <c:pt idx="57">
                  <c:v>100000</c:v>
                </c:pt>
                <c:pt idx="58">
                  <c:v>100000</c:v>
                </c:pt>
                <c:pt idx="59">
                  <c:v>100000</c:v>
                </c:pt>
                <c:pt idx="60">
                  <c:v>100000</c:v>
                </c:pt>
                <c:pt idx="61">
                  <c:v>100000</c:v>
                </c:pt>
                <c:pt idx="62">
                  <c:v>100000</c:v>
                </c:pt>
                <c:pt idx="63">
                  <c:v>100000</c:v>
                </c:pt>
                <c:pt idx="64">
                  <c:v>100000</c:v>
                </c:pt>
                <c:pt idx="65">
                  <c:v>100000</c:v>
                </c:pt>
                <c:pt idx="66">
                  <c:v>100000</c:v>
                </c:pt>
                <c:pt idx="67">
                  <c:v>100000</c:v>
                </c:pt>
                <c:pt idx="68">
                  <c:v>100000</c:v>
                </c:pt>
                <c:pt idx="69">
                  <c:v>100000</c:v>
                </c:pt>
                <c:pt idx="70">
                  <c:v>100000</c:v>
                </c:pt>
                <c:pt idx="71">
                  <c:v>100000</c:v>
                </c:pt>
                <c:pt idx="72">
                  <c:v>100000</c:v>
                </c:pt>
                <c:pt idx="73">
                  <c:v>100000</c:v>
                </c:pt>
                <c:pt idx="74">
                  <c:v>100000</c:v>
                </c:pt>
                <c:pt idx="75">
                  <c:v>100000</c:v>
                </c:pt>
                <c:pt idx="76">
                  <c:v>100000</c:v>
                </c:pt>
                <c:pt idx="77">
                  <c:v>100000</c:v>
                </c:pt>
                <c:pt idx="78">
                  <c:v>100000</c:v>
                </c:pt>
                <c:pt idx="79">
                  <c:v>100000</c:v>
                </c:pt>
                <c:pt idx="80">
                  <c:v>100000</c:v>
                </c:pt>
                <c:pt idx="81">
                  <c:v>100000</c:v>
                </c:pt>
                <c:pt idx="82">
                  <c:v>100000</c:v>
                </c:pt>
                <c:pt idx="83">
                  <c:v>100000</c:v>
                </c:pt>
                <c:pt idx="84">
                  <c:v>100000</c:v>
                </c:pt>
                <c:pt idx="85">
                  <c:v>100000</c:v>
                </c:pt>
                <c:pt idx="86">
                  <c:v>100000</c:v>
                </c:pt>
                <c:pt idx="87">
                  <c:v>100000</c:v>
                </c:pt>
                <c:pt idx="88">
                  <c:v>100000</c:v>
                </c:pt>
                <c:pt idx="89">
                  <c:v>100000</c:v>
                </c:pt>
                <c:pt idx="90">
                  <c:v>100000</c:v>
                </c:pt>
                <c:pt idx="91">
                  <c:v>100000</c:v>
                </c:pt>
                <c:pt idx="92">
                  <c:v>100000</c:v>
                </c:pt>
                <c:pt idx="93">
                  <c:v>100000</c:v>
                </c:pt>
                <c:pt idx="94">
                  <c:v>100000</c:v>
                </c:pt>
                <c:pt idx="95">
                  <c:v>100000</c:v>
                </c:pt>
                <c:pt idx="96">
                  <c:v>100000</c:v>
                </c:pt>
                <c:pt idx="97">
                  <c:v>100000</c:v>
                </c:pt>
                <c:pt idx="98">
                  <c:v>100000</c:v>
                </c:pt>
                <c:pt idx="99">
                  <c:v>100000</c:v>
                </c:pt>
                <c:pt idx="100">
                  <c:v>100000</c:v>
                </c:pt>
                <c:pt idx="101">
                  <c:v>100000</c:v>
                </c:pt>
                <c:pt idx="102">
                  <c:v>100000</c:v>
                </c:pt>
                <c:pt idx="103">
                  <c:v>100000</c:v>
                </c:pt>
                <c:pt idx="104">
                  <c:v>100000</c:v>
                </c:pt>
                <c:pt idx="105">
                  <c:v>100000</c:v>
                </c:pt>
                <c:pt idx="106">
                  <c:v>100000</c:v>
                </c:pt>
                <c:pt idx="107">
                  <c:v>100000</c:v>
                </c:pt>
                <c:pt idx="108">
                  <c:v>100000</c:v>
                </c:pt>
                <c:pt idx="109">
                  <c:v>100000</c:v>
                </c:pt>
                <c:pt idx="110">
                  <c:v>100000</c:v>
                </c:pt>
                <c:pt idx="111">
                  <c:v>100000</c:v>
                </c:pt>
                <c:pt idx="112">
                  <c:v>100000</c:v>
                </c:pt>
                <c:pt idx="113">
                  <c:v>100000</c:v>
                </c:pt>
                <c:pt idx="114">
                  <c:v>100000</c:v>
                </c:pt>
                <c:pt idx="115">
                  <c:v>100000</c:v>
                </c:pt>
                <c:pt idx="116">
                  <c:v>100000</c:v>
                </c:pt>
                <c:pt idx="117">
                  <c:v>100000</c:v>
                </c:pt>
                <c:pt idx="118">
                  <c:v>100000</c:v>
                </c:pt>
                <c:pt idx="119">
                  <c:v>100000</c:v>
                </c:pt>
                <c:pt idx="120">
                  <c:v>100000</c:v>
                </c:pt>
                <c:pt idx="121">
                  <c:v>100000</c:v>
                </c:pt>
                <c:pt idx="122">
                  <c:v>100000</c:v>
                </c:pt>
                <c:pt idx="123">
                  <c:v>100000</c:v>
                </c:pt>
                <c:pt idx="124">
                  <c:v>100000</c:v>
                </c:pt>
                <c:pt idx="125">
                  <c:v>100000</c:v>
                </c:pt>
                <c:pt idx="126">
                  <c:v>100000</c:v>
                </c:pt>
                <c:pt idx="127">
                  <c:v>100000</c:v>
                </c:pt>
                <c:pt idx="128">
                  <c:v>100000</c:v>
                </c:pt>
                <c:pt idx="129">
                  <c:v>100000</c:v>
                </c:pt>
                <c:pt idx="130">
                  <c:v>100000</c:v>
                </c:pt>
                <c:pt idx="131">
                  <c:v>100000</c:v>
                </c:pt>
                <c:pt idx="132">
                  <c:v>100000</c:v>
                </c:pt>
                <c:pt idx="133">
                  <c:v>100000</c:v>
                </c:pt>
                <c:pt idx="134">
                  <c:v>100000</c:v>
                </c:pt>
                <c:pt idx="135">
                  <c:v>100000</c:v>
                </c:pt>
                <c:pt idx="136">
                  <c:v>100000</c:v>
                </c:pt>
                <c:pt idx="137">
                  <c:v>100000</c:v>
                </c:pt>
                <c:pt idx="138">
                  <c:v>100000</c:v>
                </c:pt>
                <c:pt idx="139">
                  <c:v>100000</c:v>
                </c:pt>
                <c:pt idx="140">
                  <c:v>100000</c:v>
                </c:pt>
                <c:pt idx="141">
                  <c:v>100000</c:v>
                </c:pt>
                <c:pt idx="142">
                  <c:v>100000</c:v>
                </c:pt>
                <c:pt idx="143">
                  <c:v>100000</c:v>
                </c:pt>
                <c:pt idx="144">
                  <c:v>100000</c:v>
                </c:pt>
                <c:pt idx="145">
                  <c:v>100000</c:v>
                </c:pt>
                <c:pt idx="146">
                  <c:v>100000</c:v>
                </c:pt>
                <c:pt idx="147">
                  <c:v>100000</c:v>
                </c:pt>
                <c:pt idx="148">
                  <c:v>100000</c:v>
                </c:pt>
                <c:pt idx="149">
                  <c:v>100000</c:v>
                </c:pt>
                <c:pt idx="150">
                  <c:v>100000</c:v>
                </c:pt>
                <c:pt idx="151">
                  <c:v>100000</c:v>
                </c:pt>
                <c:pt idx="152">
                  <c:v>100000</c:v>
                </c:pt>
                <c:pt idx="153">
                  <c:v>100000</c:v>
                </c:pt>
                <c:pt idx="154">
                  <c:v>100000</c:v>
                </c:pt>
                <c:pt idx="155">
                  <c:v>100000</c:v>
                </c:pt>
                <c:pt idx="156">
                  <c:v>100000</c:v>
                </c:pt>
                <c:pt idx="157">
                  <c:v>100000</c:v>
                </c:pt>
                <c:pt idx="158">
                  <c:v>100000</c:v>
                </c:pt>
                <c:pt idx="159">
                  <c:v>100000</c:v>
                </c:pt>
                <c:pt idx="160">
                  <c:v>100000</c:v>
                </c:pt>
                <c:pt idx="161">
                  <c:v>100000</c:v>
                </c:pt>
                <c:pt idx="162">
                  <c:v>100000</c:v>
                </c:pt>
                <c:pt idx="163">
                  <c:v>100000</c:v>
                </c:pt>
                <c:pt idx="164">
                  <c:v>100000</c:v>
                </c:pt>
                <c:pt idx="165">
                  <c:v>100000</c:v>
                </c:pt>
                <c:pt idx="166">
                  <c:v>100000</c:v>
                </c:pt>
                <c:pt idx="167">
                  <c:v>100000</c:v>
                </c:pt>
                <c:pt idx="168">
                  <c:v>100000</c:v>
                </c:pt>
                <c:pt idx="169">
                  <c:v>100000</c:v>
                </c:pt>
                <c:pt idx="170">
                  <c:v>100000</c:v>
                </c:pt>
                <c:pt idx="171">
                  <c:v>100000</c:v>
                </c:pt>
                <c:pt idx="172">
                  <c:v>100000</c:v>
                </c:pt>
                <c:pt idx="173">
                  <c:v>100000</c:v>
                </c:pt>
                <c:pt idx="174">
                  <c:v>100000</c:v>
                </c:pt>
                <c:pt idx="175">
                  <c:v>100000</c:v>
                </c:pt>
                <c:pt idx="176">
                  <c:v>100000</c:v>
                </c:pt>
                <c:pt idx="177">
                  <c:v>100000</c:v>
                </c:pt>
                <c:pt idx="178">
                  <c:v>100000</c:v>
                </c:pt>
                <c:pt idx="179">
                  <c:v>100000</c:v>
                </c:pt>
                <c:pt idx="180">
                  <c:v>100000</c:v>
                </c:pt>
                <c:pt idx="181">
                  <c:v>100000</c:v>
                </c:pt>
                <c:pt idx="182">
                  <c:v>100000</c:v>
                </c:pt>
                <c:pt idx="183">
                  <c:v>100000</c:v>
                </c:pt>
                <c:pt idx="184">
                  <c:v>100000</c:v>
                </c:pt>
                <c:pt idx="185">
                  <c:v>100000</c:v>
                </c:pt>
                <c:pt idx="186">
                  <c:v>100000</c:v>
                </c:pt>
                <c:pt idx="187">
                  <c:v>100000</c:v>
                </c:pt>
                <c:pt idx="188">
                  <c:v>100000</c:v>
                </c:pt>
                <c:pt idx="189">
                  <c:v>100000</c:v>
                </c:pt>
                <c:pt idx="190">
                  <c:v>100000</c:v>
                </c:pt>
                <c:pt idx="191">
                  <c:v>100000</c:v>
                </c:pt>
                <c:pt idx="192">
                  <c:v>100000</c:v>
                </c:pt>
                <c:pt idx="193">
                  <c:v>100000</c:v>
                </c:pt>
                <c:pt idx="194">
                  <c:v>100000</c:v>
                </c:pt>
                <c:pt idx="195">
                  <c:v>100000</c:v>
                </c:pt>
                <c:pt idx="196">
                  <c:v>100000</c:v>
                </c:pt>
                <c:pt idx="197">
                  <c:v>100000</c:v>
                </c:pt>
                <c:pt idx="198">
                  <c:v>100000</c:v>
                </c:pt>
                <c:pt idx="199">
                  <c:v>100000</c:v>
                </c:pt>
                <c:pt idx="200">
                  <c:v>100000</c:v>
                </c:pt>
                <c:pt idx="201">
                  <c:v>100000</c:v>
                </c:pt>
                <c:pt idx="202">
                  <c:v>100000</c:v>
                </c:pt>
                <c:pt idx="203">
                  <c:v>100000</c:v>
                </c:pt>
                <c:pt idx="204">
                  <c:v>100000</c:v>
                </c:pt>
                <c:pt idx="205">
                  <c:v>100000</c:v>
                </c:pt>
                <c:pt idx="206">
                  <c:v>100000</c:v>
                </c:pt>
                <c:pt idx="207">
                  <c:v>100000</c:v>
                </c:pt>
                <c:pt idx="208">
                  <c:v>100000</c:v>
                </c:pt>
                <c:pt idx="209">
                  <c:v>100000</c:v>
                </c:pt>
                <c:pt idx="210">
                  <c:v>100000</c:v>
                </c:pt>
                <c:pt idx="211">
                  <c:v>100000</c:v>
                </c:pt>
                <c:pt idx="212">
                  <c:v>100000</c:v>
                </c:pt>
                <c:pt idx="213">
                  <c:v>100000</c:v>
                </c:pt>
                <c:pt idx="214">
                  <c:v>100000</c:v>
                </c:pt>
                <c:pt idx="215">
                  <c:v>100000</c:v>
                </c:pt>
                <c:pt idx="216">
                  <c:v>100000</c:v>
                </c:pt>
                <c:pt idx="217">
                  <c:v>100000</c:v>
                </c:pt>
                <c:pt idx="218">
                  <c:v>100000</c:v>
                </c:pt>
                <c:pt idx="219">
                  <c:v>100000</c:v>
                </c:pt>
                <c:pt idx="220">
                  <c:v>100000</c:v>
                </c:pt>
                <c:pt idx="221">
                  <c:v>100000</c:v>
                </c:pt>
                <c:pt idx="222">
                  <c:v>100000</c:v>
                </c:pt>
                <c:pt idx="223">
                  <c:v>100000</c:v>
                </c:pt>
                <c:pt idx="224">
                  <c:v>100000</c:v>
                </c:pt>
                <c:pt idx="225">
                  <c:v>100000</c:v>
                </c:pt>
                <c:pt idx="226">
                  <c:v>100000</c:v>
                </c:pt>
                <c:pt idx="227">
                  <c:v>100000</c:v>
                </c:pt>
                <c:pt idx="228">
                  <c:v>100000</c:v>
                </c:pt>
                <c:pt idx="229">
                  <c:v>100000</c:v>
                </c:pt>
                <c:pt idx="230">
                  <c:v>100000</c:v>
                </c:pt>
                <c:pt idx="231">
                  <c:v>100000</c:v>
                </c:pt>
                <c:pt idx="232">
                  <c:v>100000</c:v>
                </c:pt>
                <c:pt idx="233">
                  <c:v>100000</c:v>
                </c:pt>
                <c:pt idx="234">
                  <c:v>100000</c:v>
                </c:pt>
                <c:pt idx="235">
                  <c:v>100000</c:v>
                </c:pt>
                <c:pt idx="236">
                  <c:v>100000</c:v>
                </c:pt>
                <c:pt idx="237">
                  <c:v>100000</c:v>
                </c:pt>
                <c:pt idx="238">
                  <c:v>100000</c:v>
                </c:pt>
                <c:pt idx="239">
                  <c:v>100000</c:v>
                </c:pt>
                <c:pt idx="240">
                  <c:v>100000</c:v>
                </c:pt>
                <c:pt idx="241">
                  <c:v>100000</c:v>
                </c:pt>
                <c:pt idx="242">
                  <c:v>100000</c:v>
                </c:pt>
                <c:pt idx="243">
                  <c:v>100000</c:v>
                </c:pt>
                <c:pt idx="244">
                  <c:v>100000</c:v>
                </c:pt>
                <c:pt idx="245">
                  <c:v>100000</c:v>
                </c:pt>
                <c:pt idx="246">
                  <c:v>100000</c:v>
                </c:pt>
                <c:pt idx="247">
                  <c:v>100000</c:v>
                </c:pt>
                <c:pt idx="248">
                  <c:v>100000</c:v>
                </c:pt>
                <c:pt idx="249">
                  <c:v>100000</c:v>
                </c:pt>
                <c:pt idx="250">
                  <c:v>100000</c:v>
                </c:pt>
                <c:pt idx="251">
                  <c:v>100000</c:v>
                </c:pt>
                <c:pt idx="252">
                  <c:v>100000</c:v>
                </c:pt>
                <c:pt idx="253">
                  <c:v>100000</c:v>
                </c:pt>
                <c:pt idx="254">
                  <c:v>100000</c:v>
                </c:pt>
                <c:pt idx="255">
                  <c:v>100000</c:v>
                </c:pt>
                <c:pt idx="256">
                  <c:v>100000</c:v>
                </c:pt>
                <c:pt idx="257">
                  <c:v>100000</c:v>
                </c:pt>
                <c:pt idx="258">
                  <c:v>100000</c:v>
                </c:pt>
                <c:pt idx="259">
                  <c:v>100000</c:v>
                </c:pt>
                <c:pt idx="260">
                  <c:v>100000</c:v>
                </c:pt>
                <c:pt idx="261">
                  <c:v>100000</c:v>
                </c:pt>
                <c:pt idx="262">
                  <c:v>100000</c:v>
                </c:pt>
                <c:pt idx="263">
                  <c:v>100000</c:v>
                </c:pt>
                <c:pt idx="264">
                  <c:v>100000</c:v>
                </c:pt>
                <c:pt idx="265">
                  <c:v>100000</c:v>
                </c:pt>
                <c:pt idx="266">
                  <c:v>100000</c:v>
                </c:pt>
                <c:pt idx="267">
                  <c:v>100000</c:v>
                </c:pt>
                <c:pt idx="268">
                  <c:v>100000</c:v>
                </c:pt>
                <c:pt idx="269">
                  <c:v>100000</c:v>
                </c:pt>
                <c:pt idx="270">
                  <c:v>100000</c:v>
                </c:pt>
                <c:pt idx="271">
                  <c:v>100000</c:v>
                </c:pt>
                <c:pt idx="272">
                  <c:v>100000</c:v>
                </c:pt>
                <c:pt idx="273">
                  <c:v>100000</c:v>
                </c:pt>
                <c:pt idx="274">
                  <c:v>100000</c:v>
                </c:pt>
                <c:pt idx="275">
                  <c:v>100000</c:v>
                </c:pt>
                <c:pt idx="276">
                  <c:v>100000</c:v>
                </c:pt>
                <c:pt idx="277">
                  <c:v>100000</c:v>
                </c:pt>
                <c:pt idx="278">
                  <c:v>100000</c:v>
                </c:pt>
                <c:pt idx="279">
                  <c:v>100000</c:v>
                </c:pt>
                <c:pt idx="280">
                  <c:v>100000</c:v>
                </c:pt>
                <c:pt idx="281">
                  <c:v>100000</c:v>
                </c:pt>
                <c:pt idx="282">
                  <c:v>100000</c:v>
                </c:pt>
                <c:pt idx="283">
                  <c:v>100000</c:v>
                </c:pt>
                <c:pt idx="284">
                  <c:v>100000</c:v>
                </c:pt>
                <c:pt idx="285">
                  <c:v>100000</c:v>
                </c:pt>
                <c:pt idx="286">
                  <c:v>100000</c:v>
                </c:pt>
                <c:pt idx="287">
                  <c:v>100000</c:v>
                </c:pt>
                <c:pt idx="288">
                  <c:v>100000</c:v>
                </c:pt>
                <c:pt idx="289">
                  <c:v>100000</c:v>
                </c:pt>
                <c:pt idx="290">
                  <c:v>100000</c:v>
                </c:pt>
                <c:pt idx="291">
                  <c:v>100000</c:v>
                </c:pt>
                <c:pt idx="292">
                  <c:v>100000</c:v>
                </c:pt>
                <c:pt idx="293">
                  <c:v>100000</c:v>
                </c:pt>
                <c:pt idx="294">
                  <c:v>100000</c:v>
                </c:pt>
                <c:pt idx="295">
                  <c:v>100000</c:v>
                </c:pt>
                <c:pt idx="296">
                  <c:v>100000</c:v>
                </c:pt>
                <c:pt idx="297">
                  <c:v>100000</c:v>
                </c:pt>
                <c:pt idx="298">
                  <c:v>100000</c:v>
                </c:pt>
                <c:pt idx="299">
                  <c:v>100000</c:v>
                </c:pt>
                <c:pt idx="300">
                  <c:v>100000</c:v>
                </c:pt>
                <c:pt idx="301">
                  <c:v>100000</c:v>
                </c:pt>
                <c:pt idx="302">
                  <c:v>100000</c:v>
                </c:pt>
                <c:pt idx="303">
                  <c:v>100000</c:v>
                </c:pt>
                <c:pt idx="304">
                  <c:v>100000</c:v>
                </c:pt>
                <c:pt idx="305">
                  <c:v>100000</c:v>
                </c:pt>
                <c:pt idx="306">
                  <c:v>100000</c:v>
                </c:pt>
                <c:pt idx="307">
                  <c:v>100000</c:v>
                </c:pt>
                <c:pt idx="308">
                  <c:v>100000</c:v>
                </c:pt>
                <c:pt idx="309">
                  <c:v>100000</c:v>
                </c:pt>
                <c:pt idx="310">
                  <c:v>100000</c:v>
                </c:pt>
                <c:pt idx="311">
                  <c:v>100000</c:v>
                </c:pt>
                <c:pt idx="312">
                  <c:v>100000</c:v>
                </c:pt>
                <c:pt idx="313">
                  <c:v>100000</c:v>
                </c:pt>
                <c:pt idx="314">
                  <c:v>100000</c:v>
                </c:pt>
                <c:pt idx="315">
                  <c:v>100000</c:v>
                </c:pt>
                <c:pt idx="316">
                  <c:v>100000</c:v>
                </c:pt>
                <c:pt idx="317">
                  <c:v>100000</c:v>
                </c:pt>
                <c:pt idx="318">
                  <c:v>100000</c:v>
                </c:pt>
                <c:pt idx="319">
                  <c:v>100000</c:v>
                </c:pt>
                <c:pt idx="320">
                  <c:v>100000</c:v>
                </c:pt>
                <c:pt idx="321">
                  <c:v>100000</c:v>
                </c:pt>
                <c:pt idx="322">
                  <c:v>100000</c:v>
                </c:pt>
                <c:pt idx="323">
                  <c:v>100000</c:v>
                </c:pt>
                <c:pt idx="324">
                  <c:v>100000</c:v>
                </c:pt>
                <c:pt idx="325">
                  <c:v>100000</c:v>
                </c:pt>
                <c:pt idx="326">
                  <c:v>100000</c:v>
                </c:pt>
                <c:pt idx="327">
                  <c:v>100000</c:v>
                </c:pt>
                <c:pt idx="328">
                  <c:v>100000</c:v>
                </c:pt>
                <c:pt idx="329">
                  <c:v>100000</c:v>
                </c:pt>
                <c:pt idx="330">
                  <c:v>100000</c:v>
                </c:pt>
                <c:pt idx="331">
                  <c:v>100000</c:v>
                </c:pt>
                <c:pt idx="332">
                  <c:v>100000</c:v>
                </c:pt>
                <c:pt idx="333">
                  <c:v>100000</c:v>
                </c:pt>
                <c:pt idx="334">
                  <c:v>100000</c:v>
                </c:pt>
                <c:pt idx="335">
                  <c:v>100000</c:v>
                </c:pt>
                <c:pt idx="336">
                  <c:v>100000</c:v>
                </c:pt>
                <c:pt idx="337">
                  <c:v>100000</c:v>
                </c:pt>
                <c:pt idx="338">
                  <c:v>100000</c:v>
                </c:pt>
                <c:pt idx="339">
                  <c:v>100000</c:v>
                </c:pt>
                <c:pt idx="340">
                  <c:v>100000</c:v>
                </c:pt>
                <c:pt idx="341">
                  <c:v>100000</c:v>
                </c:pt>
                <c:pt idx="342">
                  <c:v>100000</c:v>
                </c:pt>
                <c:pt idx="343">
                  <c:v>100000</c:v>
                </c:pt>
                <c:pt idx="344">
                  <c:v>100000</c:v>
                </c:pt>
                <c:pt idx="345">
                  <c:v>100000</c:v>
                </c:pt>
                <c:pt idx="346">
                  <c:v>100000</c:v>
                </c:pt>
                <c:pt idx="347">
                  <c:v>100000</c:v>
                </c:pt>
                <c:pt idx="348">
                  <c:v>100000</c:v>
                </c:pt>
                <c:pt idx="349">
                  <c:v>100000</c:v>
                </c:pt>
                <c:pt idx="350">
                  <c:v>100000</c:v>
                </c:pt>
                <c:pt idx="351">
                  <c:v>100000</c:v>
                </c:pt>
                <c:pt idx="352">
                  <c:v>100000</c:v>
                </c:pt>
                <c:pt idx="353">
                  <c:v>100000</c:v>
                </c:pt>
                <c:pt idx="354">
                  <c:v>100000</c:v>
                </c:pt>
                <c:pt idx="355">
                  <c:v>100000</c:v>
                </c:pt>
                <c:pt idx="356">
                  <c:v>100000</c:v>
                </c:pt>
                <c:pt idx="357">
                  <c:v>100000</c:v>
                </c:pt>
                <c:pt idx="358">
                  <c:v>100000</c:v>
                </c:pt>
                <c:pt idx="359">
                  <c:v>100000</c:v>
                </c:pt>
                <c:pt idx="360">
                  <c:v>100000</c:v>
                </c:pt>
                <c:pt idx="361">
                  <c:v>100000</c:v>
                </c:pt>
                <c:pt idx="362">
                  <c:v>100000</c:v>
                </c:pt>
                <c:pt idx="363">
                  <c:v>100000</c:v>
                </c:pt>
                <c:pt idx="364">
                  <c:v>100000</c:v>
                </c:pt>
                <c:pt idx="365">
                  <c:v>100000</c:v>
                </c:pt>
                <c:pt idx="366">
                  <c:v>100000</c:v>
                </c:pt>
                <c:pt idx="367">
                  <c:v>100000</c:v>
                </c:pt>
                <c:pt idx="368">
                  <c:v>100000</c:v>
                </c:pt>
                <c:pt idx="369">
                  <c:v>100000</c:v>
                </c:pt>
                <c:pt idx="370">
                  <c:v>100000</c:v>
                </c:pt>
                <c:pt idx="371">
                  <c:v>100000</c:v>
                </c:pt>
                <c:pt idx="372">
                  <c:v>100000</c:v>
                </c:pt>
                <c:pt idx="373">
                  <c:v>100000</c:v>
                </c:pt>
                <c:pt idx="374">
                  <c:v>100000</c:v>
                </c:pt>
                <c:pt idx="375">
                  <c:v>100000</c:v>
                </c:pt>
                <c:pt idx="376">
                  <c:v>100000</c:v>
                </c:pt>
                <c:pt idx="377">
                  <c:v>100000</c:v>
                </c:pt>
                <c:pt idx="378">
                  <c:v>100000</c:v>
                </c:pt>
                <c:pt idx="379">
                  <c:v>100000</c:v>
                </c:pt>
                <c:pt idx="380">
                  <c:v>100000</c:v>
                </c:pt>
                <c:pt idx="381">
                  <c:v>100000</c:v>
                </c:pt>
                <c:pt idx="382">
                  <c:v>100000</c:v>
                </c:pt>
                <c:pt idx="383">
                  <c:v>100000</c:v>
                </c:pt>
                <c:pt idx="384">
                  <c:v>100000</c:v>
                </c:pt>
                <c:pt idx="385">
                  <c:v>100000</c:v>
                </c:pt>
                <c:pt idx="386">
                  <c:v>100000</c:v>
                </c:pt>
                <c:pt idx="387">
                  <c:v>100000</c:v>
                </c:pt>
                <c:pt idx="388">
                  <c:v>100000</c:v>
                </c:pt>
                <c:pt idx="389">
                  <c:v>100000</c:v>
                </c:pt>
                <c:pt idx="390">
                  <c:v>100000</c:v>
                </c:pt>
                <c:pt idx="391">
                  <c:v>100000</c:v>
                </c:pt>
                <c:pt idx="392">
                  <c:v>100000</c:v>
                </c:pt>
                <c:pt idx="393">
                  <c:v>100000</c:v>
                </c:pt>
                <c:pt idx="394">
                  <c:v>100000</c:v>
                </c:pt>
                <c:pt idx="395">
                  <c:v>100000</c:v>
                </c:pt>
                <c:pt idx="396">
                  <c:v>100000</c:v>
                </c:pt>
                <c:pt idx="397">
                  <c:v>100000</c:v>
                </c:pt>
                <c:pt idx="398">
                  <c:v>100000</c:v>
                </c:pt>
                <c:pt idx="399">
                  <c:v>100000</c:v>
                </c:pt>
                <c:pt idx="400">
                  <c:v>100000</c:v>
                </c:pt>
                <c:pt idx="401">
                  <c:v>100000</c:v>
                </c:pt>
                <c:pt idx="402">
                  <c:v>100000</c:v>
                </c:pt>
                <c:pt idx="403">
                  <c:v>100000</c:v>
                </c:pt>
                <c:pt idx="404">
                  <c:v>100000</c:v>
                </c:pt>
                <c:pt idx="405">
                  <c:v>100000</c:v>
                </c:pt>
                <c:pt idx="406">
                  <c:v>100000</c:v>
                </c:pt>
                <c:pt idx="407">
                  <c:v>100000</c:v>
                </c:pt>
                <c:pt idx="408">
                  <c:v>100000</c:v>
                </c:pt>
                <c:pt idx="409">
                  <c:v>100000</c:v>
                </c:pt>
                <c:pt idx="410">
                  <c:v>100000</c:v>
                </c:pt>
                <c:pt idx="411">
                  <c:v>100000</c:v>
                </c:pt>
                <c:pt idx="412">
                  <c:v>100000</c:v>
                </c:pt>
                <c:pt idx="413">
                  <c:v>100000</c:v>
                </c:pt>
                <c:pt idx="414">
                  <c:v>100000</c:v>
                </c:pt>
                <c:pt idx="415">
                  <c:v>100000</c:v>
                </c:pt>
                <c:pt idx="416">
                  <c:v>100000</c:v>
                </c:pt>
                <c:pt idx="417">
                  <c:v>100000</c:v>
                </c:pt>
                <c:pt idx="418">
                  <c:v>100000</c:v>
                </c:pt>
                <c:pt idx="419">
                  <c:v>100000</c:v>
                </c:pt>
                <c:pt idx="420">
                  <c:v>100000</c:v>
                </c:pt>
                <c:pt idx="421">
                  <c:v>100000</c:v>
                </c:pt>
                <c:pt idx="422">
                  <c:v>100000</c:v>
                </c:pt>
                <c:pt idx="423">
                  <c:v>100000</c:v>
                </c:pt>
                <c:pt idx="424">
                  <c:v>100000</c:v>
                </c:pt>
                <c:pt idx="425">
                  <c:v>100000</c:v>
                </c:pt>
                <c:pt idx="426">
                  <c:v>100000</c:v>
                </c:pt>
                <c:pt idx="427">
                  <c:v>100000</c:v>
                </c:pt>
                <c:pt idx="428">
                  <c:v>100000</c:v>
                </c:pt>
                <c:pt idx="429">
                  <c:v>100000</c:v>
                </c:pt>
                <c:pt idx="430">
                  <c:v>100000</c:v>
                </c:pt>
                <c:pt idx="431">
                  <c:v>100000</c:v>
                </c:pt>
                <c:pt idx="432">
                  <c:v>100000</c:v>
                </c:pt>
                <c:pt idx="433">
                  <c:v>100000</c:v>
                </c:pt>
                <c:pt idx="434">
                  <c:v>100000</c:v>
                </c:pt>
                <c:pt idx="435">
                  <c:v>100000</c:v>
                </c:pt>
                <c:pt idx="436">
                  <c:v>100000</c:v>
                </c:pt>
                <c:pt idx="437">
                  <c:v>100000</c:v>
                </c:pt>
                <c:pt idx="438">
                  <c:v>100000</c:v>
                </c:pt>
                <c:pt idx="439">
                  <c:v>100000</c:v>
                </c:pt>
                <c:pt idx="440">
                  <c:v>100000</c:v>
                </c:pt>
                <c:pt idx="441">
                  <c:v>100000</c:v>
                </c:pt>
                <c:pt idx="442">
                  <c:v>100000</c:v>
                </c:pt>
                <c:pt idx="443">
                  <c:v>100000</c:v>
                </c:pt>
                <c:pt idx="444">
                  <c:v>100000</c:v>
                </c:pt>
                <c:pt idx="445">
                  <c:v>100000</c:v>
                </c:pt>
                <c:pt idx="446">
                  <c:v>100000</c:v>
                </c:pt>
                <c:pt idx="447">
                  <c:v>100000</c:v>
                </c:pt>
                <c:pt idx="448">
                  <c:v>100000</c:v>
                </c:pt>
                <c:pt idx="449">
                  <c:v>100000</c:v>
                </c:pt>
                <c:pt idx="450">
                  <c:v>100000</c:v>
                </c:pt>
                <c:pt idx="451">
                  <c:v>100000</c:v>
                </c:pt>
                <c:pt idx="452">
                  <c:v>100000</c:v>
                </c:pt>
                <c:pt idx="453">
                  <c:v>100000</c:v>
                </c:pt>
                <c:pt idx="454">
                  <c:v>100000</c:v>
                </c:pt>
                <c:pt idx="455">
                  <c:v>100000</c:v>
                </c:pt>
                <c:pt idx="456">
                  <c:v>100000</c:v>
                </c:pt>
                <c:pt idx="457">
                  <c:v>100000</c:v>
                </c:pt>
                <c:pt idx="458">
                  <c:v>100000</c:v>
                </c:pt>
                <c:pt idx="459">
                  <c:v>100000</c:v>
                </c:pt>
                <c:pt idx="460">
                  <c:v>100000</c:v>
                </c:pt>
                <c:pt idx="461">
                  <c:v>100000</c:v>
                </c:pt>
                <c:pt idx="462">
                  <c:v>100000</c:v>
                </c:pt>
                <c:pt idx="463">
                  <c:v>100000</c:v>
                </c:pt>
                <c:pt idx="464">
                  <c:v>100000</c:v>
                </c:pt>
                <c:pt idx="465">
                  <c:v>100000</c:v>
                </c:pt>
                <c:pt idx="466">
                  <c:v>100000</c:v>
                </c:pt>
                <c:pt idx="467">
                  <c:v>100000</c:v>
                </c:pt>
                <c:pt idx="468">
                  <c:v>100000</c:v>
                </c:pt>
                <c:pt idx="469">
                  <c:v>100000</c:v>
                </c:pt>
                <c:pt idx="470">
                  <c:v>100000</c:v>
                </c:pt>
                <c:pt idx="471">
                  <c:v>100000</c:v>
                </c:pt>
                <c:pt idx="472">
                  <c:v>100000</c:v>
                </c:pt>
                <c:pt idx="473">
                  <c:v>100000</c:v>
                </c:pt>
                <c:pt idx="474">
                  <c:v>100000</c:v>
                </c:pt>
                <c:pt idx="475">
                  <c:v>100000</c:v>
                </c:pt>
                <c:pt idx="476">
                  <c:v>100000</c:v>
                </c:pt>
                <c:pt idx="477">
                  <c:v>100000</c:v>
                </c:pt>
                <c:pt idx="478">
                  <c:v>100000</c:v>
                </c:pt>
                <c:pt idx="479">
                  <c:v>100000</c:v>
                </c:pt>
                <c:pt idx="480">
                  <c:v>100000</c:v>
                </c:pt>
                <c:pt idx="481">
                  <c:v>100000</c:v>
                </c:pt>
                <c:pt idx="482">
                  <c:v>100000</c:v>
                </c:pt>
                <c:pt idx="483">
                  <c:v>100000</c:v>
                </c:pt>
                <c:pt idx="484">
                  <c:v>100000</c:v>
                </c:pt>
                <c:pt idx="485">
                  <c:v>100000</c:v>
                </c:pt>
                <c:pt idx="486">
                  <c:v>100000</c:v>
                </c:pt>
                <c:pt idx="487">
                  <c:v>100000</c:v>
                </c:pt>
                <c:pt idx="488">
                  <c:v>100000</c:v>
                </c:pt>
                <c:pt idx="489">
                  <c:v>100000</c:v>
                </c:pt>
                <c:pt idx="490">
                  <c:v>100000</c:v>
                </c:pt>
                <c:pt idx="491">
                  <c:v>100000</c:v>
                </c:pt>
                <c:pt idx="492">
                  <c:v>100000</c:v>
                </c:pt>
                <c:pt idx="493">
                  <c:v>100000</c:v>
                </c:pt>
                <c:pt idx="494">
                  <c:v>100000</c:v>
                </c:pt>
                <c:pt idx="495">
                  <c:v>100000</c:v>
                </c:pt>
                <c:pt idx="496">
                  <c:v>100000</c:v>
                </c:pt>
                <c:pt idx="497">
                  <c:v>100000</c:v>
                </c:pt>
                <c:pt idx="498">
                  <c:v>100000</c:v>
                </c:pt>
                <c:pt idx="499">
                  <c:v>100000</c:v>
                </c:pt>
                <c:pt idx="500">
                  <c:v>100000</c:v>
                </c:pt>
                <c:pt idx="501">
                  <c:v>100000</c:v>
                </c:pt>
                <c:pt idx="502">
                  <c:v>100000</c:v>
                </c:pt>
                <c:pt idx="503">
                  <c:v>100000</c:v>
                </c:pt>
                <c:pt idx="504">
                  <c:v>100000</c:v>
                </c:pt>
                <c:pt idx="505">
                  <c:v>100000</c:v>
                </c:pt>
                <c:pt idx="506">
                  <c:v>100000</c:v>
                </c:pt>
                <c:pt idx="507">
                  <c:v>100000</c:v>
                </c:pt>
                <c:pt idx="508">
                  <c:v>100000</c:v>
                </c:pt>
                <c:pt idx="509">
                  <c:v>100000</c:v>
                </c:pt>
                <c:pt idx="510">
                  <c:v>100000</c:v>
                </c:pt>
                <c:pt idx="511">
                  <c:v>100000</c:v>
                </c:pt>
                <c:pt idx="512">
                  <c:v>100000</c:v>
                </c:pt>
                <c:pt idx="513">
                  <c:v>100000</c:v>
                </c:pt>
                <c:pt idx="514">
                  <c:v>100000</c:v>
                </c:pt>
                <c:pt idx="515">
                  <c:v>100000</c:v>
                </c:pt>
                <c:pt idx="516">
                  <c:v>100000</c:v>
                </c:pt>
                <c:pt idx="517">
                  <c:v>100000</c:v>
                </c:pt>
                <c:pt idx="518">
                  <c:v>100000</c:v>
                </c:pt>
                <c:pt idx="519">
                  <c:v>100000</c:v>
                </c:pt>
                <c:pt idx="520">
                  <c:v>100000</c:v>
                </c:pt>
                <c:pt idx="521">
                  <c:v>100000</c:v>
                </c:pt>
                <c:pt idx="522">
                  <c:v>100000</c:v>
                </c:pt>
                <c:pt idx="523">
                  <c:v>100000</c:v>
                </c:pt>
                <c:pt idx="524">
                  <c:v>100000</c:v>
                </c:pt>
                <c:pt idx="525">
                  <c:v>100000</c:v>
                </c:pt>
                <c:pt idx="526">
                  <c:v>100000</c:v>
                </c:pt>
                <c:pt idx="527">
                  <c:v>100000</c:v>
                </c:pt>
                <c:pt idx="528">
                  <c:v>100000</c:v>
                </c:pt>
                <c:pt idx="529">
                  <c:v>100000</c:v>
                </c:pt>
                <c:pt idx="530">
                  <c:v>100000</c:v>
                </c:pt>
                <c:pt idx="531">
                  <c:v>100000</c:v>
                </c:pt>
                <c:pt idx="532">
                  <c:v>100000</c:v>
                </c:pt>
                <c:pt idx="533">
                  <c:v>100000</c:v>
                </c:pt>
                <c:pt idx="534">
                  <c:v>100000</c:v>
                </c:pt>
                <c:pt idx="535">
                  <c:v>100000</c:v>
                </c:pt>
                <c:pt idx="536">
                  <c:v>100000</c:v>
                </c:pt>
                <c:pt idx="537">
                  <c:v>100000</c:v>
                </c:pt>
                <c:pt idx="538">
                  <c:v>100000</c:v>
                </c:pt>
                <c:pt idx="539">
                  <c:v>100000</c:v>
                </c:pt>
                <c:pt idx="540">
                  <c:v>100000</c:v>
                </c:pt>
                <c:pt idx="541">
                  <c:v>100000</c:v>
                </c:pt>
                <c:pt idx="542">
                  <c:v>100000</c:v>
                </c:pt>
                <c:pt idx="543">
                  <c:v>100000</c:v>
                </c:pt>
                <c:pt idx="544">
                  <c:v>100000</c:v>
                </c:pt>
                <c:pt idx="545">
                  <c:v>100000</c:v>
                </c:pt>
                <c:pt idx="546">
                  <c:v>100000</c:v>
                </c:pt>
                <c:pt idx="547">
                  <c:v>100000</c:v>
                </c:pt>
                <c:pt idx="548">
                  <c:v>100000</c:v>
                </c:pt>
                <c:pt idx="549">
                  <c:v>100000</c:v>
                </c:pt>
                <c:pt idx="550">
                  <c:v>100000</c:v>
                </c:pt>
                <c:pt idx="551">
                  <c:v>100000</c:v>
                </c:pt>
                <c:pt idx="552">
                  <c:v>100000</c:v>
                </c:pt>
                <c:pt idx="553">
                  <c:v>100000</c:v>
                </c:pt>
                <c:pt idx="554">
                  <c:v>100000</c:v>
                </c:pt>
                <c:pt idx="555">
                  <c:v>100000</c:v>
                </c:pt>
                <c:pt idx="556">
                  <c:v>100000</c:v>
                </c:pt>
                <c:pt idx="557">
                  <c:v>100000</c:v>
                </c:pt>
                <c:pt idx="558">
                  <c:v>100000</c:v>
                </c:pt>
                <c:pt idx="559">
                  <c:v>100000</c:v>
                </c:pt>
                <c:pt idx="560">
                  <c:v>100000</c:v>
                </c:pt>
                <c:pt idx="561">
                  <c:v>100000</c:v>
                </c:pt>
                <c:pt idx="562">
                  <c:v>100000</c:v>
                </c:pt>
                <c:pt idx="563">
                  <c:v>100000</c:v>
                </c:pt>
                <c:pt idx="564">
                  <c:v>100000</c:v>
                </c:pt>
                <c:pt idx="565">
                  <c:v>100000</c:v>
                </c:pt>
                <c:pt idx="566">
                  <c:v>100000</c:v>
                </c:pt>
                <c:pt idx="567">
                  <c:v>100000</c:v>
                </c:pt>
                <c:pt idx="568">
                  <c:v>100000</c:v>
                </c:pt>
                <c:pt idx="569">
                  <c:v>100000</c:v>
                </c:pt>
                <c:pt idx="570">
                  <c:v>100000</c:v>
                </c:pt>
                <c:pt idx="571">
                  <c:v>100000</c:v>
                </c:pt>
                <c:pt idx="572">
                  <c:v>100000</c:v>
                </c:pt>
                <c:pt idx="573">
                  <c:v>100000</c:v>
                </c:pt>
                <c:pt idx="574">
                  <c:v>100000</c:v>
                </c:pt>
                <c:pt idx="575">
                  <c:v>100000</c:v>
                </c:pt>
                <c:pt idx="576">
                  <c:v>100000</c:v>
                </c:pt>
                <c:pt idx="577">
                  <c:v>100000</c:v>
                </c:pt>
                <c:pt idx="578">
                  <c:v>100000</c:v>
                </c:pt>
                <c:pt idx="579">
                  <c:v>100000</c:v>
                </c:pt>
                <c:pt idx="580">
                  <c:v>100000</c:v>
                </c:pt>
                <c:pt idx="581">
                  <c:v>100000</c:v>
                </c:pt>
                <c:pt idx="582">
                  <c:v>100000</c:v>
                </c:pt>
                <c:pt idx="583">
                  <c:v>100000</c:v>
                </c:pt>
                <c:pt idx="584">
                  <c:v>100000</c:v>
                </c:pt>
                <c:pt idx="585">
                  <c:v>100000</c:v>
                </c:pt>
                <c:pt idx="586">
                  <c:v>100000</c:v>
                </c:pt>
                <c:pt idx="587">
                  <c:v>100000</c:v>
                </c:pt>
                <c:pt idx="588">
                  <c:v>100000</c:v>
                </c:pt>
                <c:pt idx="589">
                  <c:v>100000</c:v>
                </c:pt>
                <c:pt idx="590">
                  <c:v>100000</c:v>
                </c:pt>
                <c:pt idx="591">
                  <c:v>100000</c:v>
                </c:pt>
                <c:pt idx="592">
                  <c:v>100000</c:v>
                </c:pt>
                <c:pt idx="593">
                  <c:v>100000</c:v>
                </c:pt>
                <c:pt idx="594">
                  <c:v>100000</c:v>
                </c:pt>
                <c:pt idx="595">
                  <c:v>100000</c:v>
                </c:pt>
                <c:pt idx="596">
                  <c:v>100000</c:v>
                </c:pt>
                <c:pt idx="597">
                  <c:v>100000</c:v>
                </c:pt>
                <c:pt idx="598">
                  <c:v>100000</c:v>
                </c:pt>
                <c:pt idx="599">
                  <c:v>100000</c:v>
                </c:pt>
                <c:pt idx="600">
                  <c:v>100000</c:v>
                </c:pt>
                <c:pt idx="601">
                  <c:v>100000</c:v>
                </c:pt>
                <c:pt idx="602">
                  <c:v>100000</c:v>
                </c:pt>
                <c:pt idx="603">
                  <c:v>100000</c:v>
                </c:pt>
                <c:pt idx="604">
                  <c:v>100000</c:v>
                </c:pt>
                <c:pt idx="605">
                  <c:v>100000</c:v>
                </c:pt>
                <c:pt idx="606">
                  <c:v>100000</c:v>
                </c:pt>
                <c:pt idx="607">
                  <c:v>100000</c:v>
                </c:pt>
                <c:pt idx="608">
                  <c:v>100000</c:v>
                </c:pt>
                <c:pt idx="609">
                  <c:v>100000</c:v>
                </c:pt>
                <c:pt idx="610">
                  <c:v>100000</c:v>
                </c:pt>
                <c:pt idx="611">
                  <c:v>100000</c:v>
                </c:pt>
                <c:pt idx="612">
                  <c:v>100000</c:v>
                </c:pt>
                <c:pt idx="613">
                  <c:v>100000</c:v>
                </c:pt>
                <c:pt idx="614">
                  <c:v>100000</c:v>
                </c:pt>
                <c:pt idx="615">
                  <c:v>100000</c:v>
                </c:pt>
                <c:pt idx="616">
                  <c:v>100000</c:v>
                </c:pt>
                <c:pt idx="617">
                  <c:v>100000</c:v>
                </c:pt>
                <c:pt idx="618">
                  <c:v>100000</c:v>
                </c:pt>
                <c:pt idx="619">
                  <c:v>100000</c:v>
                </c:pt>
                <c:pt idx="620">
                  <c:v>100000</c:v>
                </c:pt>
                <c:pt idx="621">
                  <c:v>100000</c:v>
                </c:pt>
                <c:pt idx="622">
                  <c:v>100000</c:v>
                </c:pt>
                <c:pt idx="623">
                  <c:v>100000</c:v>
                </c:pt>
                <c:pt idx="624">
                  <c:v>100000</c:v>
                </c:pt>
                <c:pt idx="625">
                  <c:v>100000</c:v>
                </c:pt>
                <c:pt idx="626">
                  <c:v>100000</c:v>
                </c:pt>
                <c:pt idx="627">
                  <c:v>100000</c:v>
                </c:pt>
                <c:pt idx="628">
                  <c:v>100000</c:v>
                </c:pt>
                <c:pt idx="629">
                  <c:v>100000</c:v>
                </c:pt>
                <c:pt idx="630">
                  <c:v>100000</c:v>
                </c:pt>
                <c:pt idx="631">
                  <c:v>100000</c:v>
                </c:pt>
                <c:pt idx="632">
                  <c:v>100000</c:v>
                </c:pt>
                <c:pt idx="633">
                  <c:v>100000</c:v>
                </c:pt>
                <c:pt idx="634">
                  <c:v>100000</c:v>
                </c:pt>
                <c:pt idx="635">
                  <c:v>100000</c:v>
                </c:pt>
                <c:pt idx="636">
                  <c:v>100000</c:v>
                </c:pt>
                <c:pt idx="637">
                  <c:v>100000</c:v>
                </c:pt>
                <c:pt idx="638">
                  <c:v>100000</c:v>
                </c:pt>
                <c:pt idx="639">
                  <c:v>100000</c:v>
                </c:pt>
                <c:pt idx="640">
                  <c:v>100000</c:v>
                </c:pt>
                <c:pt idx="641">
                  <c:v>100000</c:v>
                </c:pt>
                <c:pt idx="642">
                  <c:v>100000</c:v>
                </c:pt>
                <c:pt idx="643">
                  <c:v>100000</c:v>
                </c:pt>
                <c:pt idx="644">
                  <c:v>100000</c:v>
                </c:pt>
                <c:pt idx="645">
                  <c:v>100000</c:v>
                </c:pt>
                <c:pt idx="646">
                  <c:v>100000</c:v>
                </c:pt>
                <c:pt idx="647">
                  <c:v>100000</c:v>
                </c:pt>
                <c:pt idx="648">
                  <c:v>100000</c:v>
                </c:pt>
                <c:pt idx="649">
                  <c:v>100000</c:v>
                </c:pt>
                <c:pt idx="650">
                  <c:v>100000</c:v>
                </c:pt>
                <c:pt idx="651">
                  <c:v>100000</c:v>
                </c:pt>
                <c:pt idx="652">
                  <c:v>100000</c:v>
                </c:pt>
                <c:pt idx="653">
                  <c:v>100000</c:v>
                </c:pt>
                <c:pt idx="654">
                  <c:v>100000</c:v>
                </c:pt>
                <c:pt idx="655">
                  <c:v>100000</c:v>
                </c:pt>
                <c:pt idx="656">
                  <c:v>100000</c:v>
                </c:pt>
                <c:pt idx="657">
                  <c:v>100000</c:v>
                </c:pt>
                <c:pt idx="658">
                  <c:v>100000</c:v>
                </c:pt>
                <c:pt idx="659">
                  <c:v>100000</c:v>
                </c:pt>
                <c:pt idx="660">
                  <c:v>100000</c:v>
                </c:pt>
                <c:pt idx="661">
                  <c:v>100000</c:v>
                </c:pt>
                <c:pt idx="662">
                  <c:v>100000</c:v>
                </c:pt>
                <c:pt idx="663">
                  <c:v>100000</c:v>
                </c:pt>
                <c:pt idx="664">
                  <c:v>100000</c:v>
                </c:pt>
                <c:pt idx="665">
                  <c:v>100000</c:v>
                </c:pt>
                <c:pt idx="666">
                  <c:v>100000</c:v>
                </c:pt>
                <c:pt idx="667">
                  <c:v>100000</c:v>
                </c:pt>
                <c:pt idx="668">
                  <c:v>100000</c:v>
                </c:pt>
                <c:pt idx="669">
                  <c:v>100000</c:v>
                </c:pt>
                <c:pt idx="670">
                  <c:v>100000</c:v>
                </c:pt>
                <c:pt idx="671">
                  <c:v>100000</c:v>
                </c:pt>
                <c:pt idx="672">
                  <c:v>100000</c:v>
                </c:pt>
                <c:pt idx="673">
                  <c:v>100000</c:v>
                </c:pt>
                <c:pt idx="674">
                  <c:v>100000</c:v>
                </c:pt>
                <c:pt idx="675">
                  <c:v>100000</c:v>
                </c:pt>
                <c:pt idx="676">
                  <c:v>100000</c:v>
                </c:pt>
                <c:pt idx="677">
                  <c:v>100000</c:v>
                </c:pt>
                <c:pt idx="678">
                  <c:v>100000</c:v>
                </c:pt>
                <c:pt idx="679">
                  <c:v>100000</c:v>
                </c:pt>
                <c:pt idx="680">
                  <c:v>100000</c:v>
                </c:pt>
                <c:pt idx="681">
                  <c:v>100000</c:v>
                </c:pt>
                <c:pt idx="682">
                  <c:v>100000</c:v>
                </c:pt>
                <c:pt idx="683">
                  <c:v>100000</c:v>
                </c:pt>
                <c:pt idx="684">
                  <c:v>100000</c:v>
                </c:pt>
                <c:pt idx="685">
                  <c:v>100000</c:v>
                </c:pt>
                <c:pt idx="686">
                  <c:v>100000</c:v>
                </c:pt>
                <c:pt idx="687">
                  <c:v>100000</c:v>
                </c:pt>
                <c:pt idx="688">
                  <c:v>100000</c:v>
                </c:pt>
                <c:pt idx="689">
                  <c:v>100000</c:v>
                </c:pt>
                <c:pt idx="690">
                  <c:v>100000</c:v>
                </c:pt>
                <c:pt idx="691">
                  <c:v>100000</c:v>
                </c:pt>
                <c:pt idx="692">
                  <c:v>100000</c:v>
                </c:pt>
                <c:pt idx="693">
                  <c:v>100000</c:v>
                </c:pt>
                <c:pt idx="694">
                  <c:v>100000</c:v>
                </c:pt>
                <c:pt idx="695">
                  <c:v>100000</c:v>
                </c:pt>
                <c:pt idx="696">
                  <c:v>100000</c:v>
                </c:pt>
                <c:pt idx="697">
                  <c:v>100000</c:v>
                </c:pt>
                <c:pt idx="698">
                  <c:v>100000</c:v>
                </c:pt>
                <c:pt idx="699">
                  <c:v>100000</c:v>
                </c:pt>
                <c:pt idx="700">
                  <c:v>100000</c:v>
                </c:pt>
                <c:pt idx="701">
                  <c:v>100000</c:v>
                </c:pt>
                <c:pt idx="702">
                  <c:v>100000</c:v>
                </c:pt>
                <c:pt idx="703">
                  <c:v>100000</c:v>
                </c:pt>
                <c:pt idx="704">
                  <c:v>100000</c:v>
                </c:pt>
                <c:pt idx="705">
                  <c:v>100000</c:v>
                </c:pt>
                <c:pt idx="706">
                  <c:v>100000</c:v>
                </c:pt>
                <c:pt idx="707">
                  <c:v>100000</c:v>
                </c:pt>
                <c:pt idx="708">
                  <c:v>100000</c:v>
                </c:pt>
                <c:pt idx="709">
                  <c:v>100000</c:v>
                </c:pt>
                <c:pt idx="710">
                  <c:v>100000</c:v>
                </c:pt>
                <c:pt idx="711">
                  <c:v>100000</c:v>
                </c:pt>
                <c:pt idx="712">
                  <c:v>100000</c:v>
                </c:pt>
                <c:pt idx="713">
                  <c:v>100000</c:v>
                </c:pt>
                <c:pt idx="714">
                  <c:v>100000</c:v>
                </c:pt>
                <c:pt idx="715">
                  <c:v>100000</c:v>
                </c:pt>
                <c:pt idx="716">
                  <c:v>100000</c:v>
                </c:pt>
                <c:pt idx="717">
                  <c:v>100000</c:v>
                </c:pt>
                <c:pt idx="718">
                  <c:v>100000</c:v>
                </c:pt>
                <c:pt idx="719">
                  <c:v>100000</c:v>
                </c:pt>
                <c:pt idx="720">
                  <c:v>100000</c:v>
                </c:pt>
                <c:pt idx="721">
                  <c:v>100000</c:v>
                </c:pt>
                <c:pt idx="722">
                  <c:v>100000</c:v>
                </c:pt>
                <c:pt idx="723">
                  <c:v>100000</c:v>
                </c:pt>
                <c:pt idx="724">
                  <c:v>100000</c:v>
                </c:pt>
                <c:pt idx="725">
                  <c:v>100000</c:v>
                </c:pt>
                <c:pt idx="726">
                  <c:v>100000</c:v>
                </c:pt>
                <c:pt idx="727">
                  <c:v>100000</c:v>
                </c:pt>
                <c:pt idx="728">
                  <c:v>100000</c:v>
                </c:pt>
                <c:pt idx="729">
                  <c:v>100000</c:v>
                </c:pt>
                <c:pt idx="730">
                  <c:v>100000</c:v>
                </c:pt>
                <c:pt idx="731">
                  <c:v>100000</c:v>
                </c:pt>
                <c:pt idx="732">
                  <c:v>100000</c:v>
                </c:pt>
                <c:pt idx="733">
                  <c:v>100000</c:v>
                </c:pt>
                <c:pt idx="734">
                  <c:v>100000</c:v>
                </c:pt>
                <c:pt idx="735">
                  <c:v>100000</c:v>
                </c:pt>
                <c:pt idx="736">
                  <c:v>100000</c:v>
                </c:pt>
                <c:pt idx="737">
                  <c:v>100000</c:v>
                </c:pt>
                <c:pt idx="738">
                  <c:v>100000</c:v>
                </c:pt>
                <c:pt idx="739">
                  <c:v>100000</c:v>
                </c:pt>
                <c:pt idx="740">
                  <c:v>100000</c:v>
                </c:pt>
                <c:pt idx="741">
                  <c:v>100000</c:v>
                </c:pt>
                <c:pt idx="742">
                  <c:v>100000</c:v>
                </c:pt>
                <c:pt idx="743">
                  <c:v>100000</c:v>
                </c:pt>
                <c:pt idx="744">
                  <c:v>100000</c:v>
                </c:pt>
                <c:pt idx="745">
                  <c:v>100000</c:v>
                </c:pt>
                <c:pt idx="746">
                  <c:v>100000</c:v>
                </c:pt>
                <c:pt idx="747">
                  <c:v>100000</c:v>
                </c:pt>
                <c:pt idx="748">
                  <c:v>100000</c:v>
                </c:pt>
                <c:pt idx="749">
                  <c:v>100000</c:v>
                </c:pt>
                <c:pt idx="750">
                  <c:v>100000</c:v>
                </c:pt>
                <c:pt idx="751">
                  <c:v>100000</c:v>
                </c:pt>
                <c:pt idx="752">
                  <c:v>100000</c:v>
                </c:pt>
                <c:pt idx="753">
                  <c:v>100000</c:v>
                </c:pt>
                <c:pt idx="754">
                  <c:v>100000</c:v>
                </c:pt>
                <c:pt idx="755">
                  <c:v>100000</c:v>
                </c:pt>
                <c:pt idx="756">
                  <c:v>100000</c:v>
                </c:pt>
                <c:pt idx="757">
                  <c:v>100000</c:v>
                </c:pt>
                <c:pt idx="758">
                  <c:v>100000</c:v>
                </c:pt>
                <c:pt idx="759">
                  <c:v>100000</c:v>
                </c:pt>
                <c:pt idx="760">
                  <c:v>100000</c:v>
                </c:pt>
                <c:pt idx="761">
                  <c:v>100000</c:v>
                </c:pt>
                <c:pt idx="762">
                  <c:v>100000</c:v>
                </c:pt>
                <c:pt idx="763">
                  <c:v>100000</c:v>
                </c:pt>
                <c:pt idx="764">
                  <c:v>100000</c:v>
                </c:pt>
                <c:pt idx="765">
                  <c:v>100000</c:v>
                </c:pt>
                <c:pt idx="766">
                  <c:v>100000</c:v>
                </c:pt>
                <c:pt idx="767">
                  <c:v>100000</c:v>
                </c:pt>
                <c:pt idx="768">
                  <c:v>100000</c:v>
                </c:pt>
                <c:pt idx="769">
                  <c:v>100000</c:v>
                </c:pt>
                <c:pt idx="770">
                  <c:v>100000</c:v>
                </c:pt>
                <c:pt idx="771">
                  <c:v>100000</c:v>
                </c:pt>
                <c:pt idx="772">
                  <c:v>100000</c:v>
                </c:pt>
                <c:pt idx="773">
                  <c:v>100000</c:v>
                </c:pt>
                <c:pt idx="774">
                  <c:v>100000</c:v>
                </c:pt>
                <c:pt idx="775">
                  <c:v>100000</c:v>
                </c:pt>
                <c:pt idx="776">
                  <c:v>100000</c:v>
                </c:pt>
                <c:pt idx="777">
                  <c:v>100000</c:v>
                </c:pt>
                <c:pt idx="778">
                  <c:v>100000</c:v>
                </c:pt>
                <c:pt idx="779">
                  <c:v>100000</c:v>
                </c:pt>
                <c:pt idx="780">
                  <c:v>100000</c:v>
                </c:pt>
                <c:pt idx="781">
                  <c:v>100000</c:v>
                </c:pt>
                <c:pt idx="782">
                  <c:v>100000</c:v>
                </c:pt>
                <c:pt idx="783">
                  <c:v>100000</c:v>
                </c:pt>
                <c:pt idx="784">
                  <c:v>100000</c:v>
                </c:pt>
                <c:pt idx="785">
                  <c:v>100000</c:v>
                </c:pt>
                <c:pt idx="786">
                  <c:v>100000</c:v>
                </c:pt>
                <c:pt idx="787">
                  <c:v>100000</c:v>
                </c:pt>
                <c:pt idx="788">
                  <c:v>100000</c:v>
                </c:pt>
                <c:pt idx="789">
                  <c:v>100000</c:v>
                </c:pt>
                <c:pt idx="790">
                  <c:v>100000</c:v>
                </c:pt>
                <c:pt idx="791">
                  <c:v>100000</c:v>
                </c:pt>
                <c:pt idx="792">
                  <c:v>100000</c:v>
                </c:pt>
                <c:pt idx="793">
                  <c:v>100000</c:v>
                </c:pt>
                <c:pt idx="794">
                  <c:v>100000</c:v>
                </c:pt>
                <c:pt idx="795">
                  <c:v>100000</c:v>
                </c:pt>
                <c:pt idx="796">
                  <c:v>100000</c:v>
                </c:pt>
                <c:pt idx="797">
                  <c:v>100000</c:v>
                </c:pt>
                <c:pt idx="798">
                  <c:v>100000</c:v>
                </c:pt>
                <c:pt idx="799">
                  <c:v>100000</c:v>
                </c:pt>
                <c:pt idx="800">
                  <c:v>100000</c:v>
                </c:pt>
                <c:pt idx="801">
                  <c:v>100000</c:v>
                </c:pt>
                <c:pt idx="802">
                  <c:v>100000</c:v>
                </c:pt>
                <c:pt idx="803">
                  <c:v>100000</c:v>
                </c:pt>
                <c:pt idx="804">
                  <c:v>100000</c:v>
                </c:pt>
                <c:pt idx="805">
                  <c:v>100000</c:v>
                </c:pt>
                <c:pt idx="806">
                  <c:v>100000</c:v>
                </c:pt>
                <c:pt idx="807">
                  <c:v>100000</c:v>
                </c:pt>
                <c:pt idx="808">
                  <c:v>100000</c:v>
                </c:pt>
                <c:pt idx="809">
                  <c:v>100000</c:v>
                </c:pt>
                <c:pt idx="810">
                  <c:v>100000</c:v>
                </c:pt>
                <c:pt idx="811">
                  <c:v>100000</c:v>
                </c:pt>
                <c:pt idx="812">
                  <c:v>100000</c:v>
                </c:pt>
                <c:pt idx="813">
                  <c:v>100000</c:v>
                </c:pt>
                <c:pt idx="814">
                  <c:v>100000</c:v>
                </c:pt>
                <c:pt idx="815">
                  <c:v>100000</c:v>
                </c:pt>
                <c:pt idx="816">
                  <c:v>100000</c:v>
                </c:pt>
                <c:pt idx="817">
                  <c:v>100000</c:v>
                </c:pt>
                <c:pt idx="818">
                  <c:v>100000</c:v>
                </c:pt>
                <c:pt idx="819">
                  <c:v>100000</c:v>
                </c:pt>
                <c:pt idx="820">
                  <c:v>100000</c:v>
                </c:pt>
                <c:pt idx="821">
                  <c:v>100000</c:v>
                </c:pt>
                <c:pt idx="822">
                  <c:v>100000</c:v>
                </c:pt>
                <c:pt idx="823">
                  <c:v>100000</c:v>
                </c:pt>
                <c:pt idx="824">
                  <c:v>100000</c:v>
                </c:pt>
                <c:pt idx="825">
                  <c:v>100000</c:v>
                </c:pt>
                <c:pt idx="826">
                  <c:v>100000</c:v>
                </c:pt>
                <c:pt idx="827">
                  <c:v>100000</c:v>
                </c:pt>
                <c:pt idx="828">
                  <c:v>100000</c:v>
                </c:pt>
                <c:pt idx="829">
                  <c:v>100000</c:v>
                </c:pt>
                <c:pt idx="830">
                  <c:v>100000</c:v>
                </c:pt>
                <c:pt idx="831">
                  <c:v>100000</c:v>
                </c:pt>
                <c:pt idx="832">
                  <c:v>100000</c:v>
                </c:pt>
                <c:pt idx="833">
                  <c:v>100000</c:v>
                </c:pt>
                <c:pt idx="834">
                  <c:v>100000</c:v>
                </c:pt>
                <c:pt idx="835">
                  <c:v>100000</c:v>
                </c:pt>
                <c:pt idx="836">
                  <c:v>100000</c:v>
                </c:pt>
                <c:pt idx="837">
                  <c:v>100000</c:v>
                </c:pt>
                <c:pt idx="838">
                  <c:v>100000</c:v>
                </c:pt>
                <c:pt idx="839">
                  <c:v>100000</c:v>
                </c:pt>
                <c:pt idx="840">
                  <c:v>100000</c:v>
                </c:pt>
                <c:pt idx="841">
                  <c:v>100000</c:v>
                </c:pt>
                <c:pt idx="842">
                  <c:v>100000</c:v>
                </c:pt>
                <c:pt idx="843">
                  <c:v>100000</c:v>
                </c:pt>
                <c:pt idx="844">
                  <c:v>100000</c:v>
                </c:pt>
                <c:pt idx="845">
                  <c:v>100000</c:v>
                </c:pt>
                <c:pt idx="846">
                  <c:v>100000</c:v>
                </c:pt>
                <c:pt idx="847">
                  <c:v>100000</c:v>
                </c:pt>
                <c:pt idx="848">
                  <c:v>100000</c:v>
                </c:pt>
                <c:pt idx="849">
                  <c:v>100000</c:v>
                </c:pt>
                <c:pt idx="850">
                  <c:v>100000</c:v>
                </c:pt>
                <c:pt idx="851">
                  <c:v>100000</c:v>
                </c:pt>
                <c:pt idx="852">
                  <c:v>100000</c:v>
                </c:pt>
                <c:pt idx="853">
                  <c:v>100000</c:v>
                </c:pt>
                <c:pt idx="854">
                  <c:v>100000</c:v>
                </c:pt>
                <c:pt idx="855">
                  <c:v>100000</c:v>
                </c:pt>
                <c:pt idx="856">
                  <c:v>100000</c:v>
                </c:pt>
                <c:pt idx="857">
                  <c:v>100000</c:v>
                </c:pt>
                <c:pt idx="858">
                  <c:v>100000</c:v>
                </c:pt>
                <c:pt idx="859">
                  <c:v>100000</c:v>
                </c:pt>
                <c:pt idx="860">
                  <c:v>100000</c:v>
                </c:pt>
                <c:pt idx="861">
                  <c:v>100000</c:v>
                </c:pt>
                <c:pt idx="862">
                  <c:v>100000</c:v>
                </c:pt>
                <c:pt idx="863">
                  <c:v>100000</c:v>
                </c:pt>
                <c:pt idx="864">
                  <c:v>100000</c:v>
                </c:pt>
                <c:pt idx="865">
                  <c:v>100000</c:v>
                </c:pt>
                <c:pt idx="866">
                  <c:v>100000</c:v>
                </c:pt>
                <c:pt idx="867">
                  <c:v>100000</c:v>
                </c:pt>
                <c:pt idx="868">
                  <c:v>100000</c:v>
                </c:pt>
                <c:pt idx="869">
                  <c:v>100000</c:v>
                </c:pt>
                <c:pt idx="870">
                  <c:v>100000</c:v>
                </c:pt>
                <c:pt idx="871">
                  <c:v>100000</c:v>
                </c:pt>
                <c:pt idx="872">
                  <c:v>100000</c:v>
                </c:pt>
                <c:pt idx="873">
                  <c:v>100000</c:v>
                </c:pt>
                <c:pt idx="874">
                  <c:v>100000</c:v>
                </c:pt>
                <c:pt idx="875">
                  <c:v>100000</c:v>
                </c:pt>
                <c:pt idx="876">
                  <c:v>100000</c:v>
                </c:pt>
                <c:pt idx="877">
                  <c:v>100000</c:v>
                </c:pt>
                <c:pt idx="878">
                  <c:v>100000</c:v>
                </c:pt>
                <c:pt idx="879">
                  <c:v>100000</c:v>
                </c:pt>
                <c:pt idx="880">
                  <c:v>100000</c:v>
                </c:pt>
                <c:pt idx="881">
                  <c:v>100000</c:v>
                </c:pt>
                <c:pt idx="882">
                  <c:v>100000</c:v>
                </c:pt>
                <c:pt idx="883">
                  <c:v>100000</c:v>
                </c:pt>
                <c:pt idx="884">
                  <c:v>100000</c:v>
                </c:pt>
                <c:pt idx="885">
                  <c:v>100000</c:v>
                </c:pt>
                <c:pt idx="886">
                  <c:v>100000</c:v>
                </c:pt>
                <c:pt idx="887">
                  <c:v>100000</c:v>
                </c:pt>
                <c:pt idx="888">
                  <c:v>100000</c:v>
                </c:pt>
                <c:pt idx="889">
                  <c:v>100000</c:v>
                </c:pt>
                <c:pt idx="890">
                  <c:v>100000</c:v>
                </c:pt>
                <c:pt idx="891">
                  <c:v>100000</c:v>
                </c:pt>
                <c:pt idx="892">
                  <c:v>100000</c:v>
                </c:pt>
                <c:pt idx="893">
                  <c:v>100000</c:v>
                </c:pt>
                <c:pt idx="894">
                  <c:v>100000</c:v>
                </c:pt>
                <c:pt idx="895">
                  <c:v>100000</c:v>
                </c:pt>
                <c:pt idx="896">
                  <c:v>100000</c:v>
                </c:pt>
                <c:pt idx="897">
                  <c:v>100000</c:v>
                </c:pt>
                <c:pt idx="898">
                  <c:v>100000</c:v>
                </c:pt>
                <c:pt idx="899">
                  <c:v>100000</c:v>
                </c:pt>
                <c:pt idx="900">
                  <c:v>100000</c:v>
                </c:pt>
                <c:pt idx="901">
                  <c:v>100000</c:v>
                </c:pt>
                <c:pt idx="902">
                  <c:v>100000</c:v>
                </c:pt>
                <c:pt idx="903">
                  <c:v>100000</c:v>
                </c:pt>
                <c:pt idx="904">
                  <c:v>100000</c:v>
                </c:pt>
                <c:pt idx="905">
                  <c:v>100000</c:v>
                </c:pt>
                <c:pt idx="906">
                  <c:v>100000</c:v>
                </c:pt>
                <c:pt idx="907">
                  <c:v>100000</c:v>
                </c:pt>
                <c:pt idx="908">
                  <c:v>100000</c:v>
                </c:pt>
                <c:pt idx="909">
                  <c:v>100000</c:v>
                </c:pt>
                <c:pt idx="910">
                  <c:v>100000</c:v>
                </c:pt>
                <c:pt idx="911">
                  <c:v>100000</c:v>
                </c:pt>
                <c:pt idx="912">
                  <c:v>100000</c:v>
                </c:pt>
                <c:pt idx="913">
                  <c:v>100000</c:v>
                </c:pt>
                <c:pt idx="914">
                  <c:v>100000</c:v>
                </c:pt>
                <c:pt idx="915">
                  <c:v>100000</c:v>
                </c:pt>
                <c:pt idx="916">
                  <c:v>100000</c:v>
                </c:pt>
                <c:pt idx="917">
                  <c:v>100000</c:v>
                </c:pt>
                <c:pt idx="918">
                  <c:v>100000</c:v>
                </c:pt>
                <c:pt idx="919">
                  <c:v>100000</c:v>
                </c:pt>
                <c:pt idx="920">
                  <c:v>100000</c:v>
                </c:pt>
                <c:pt idx="921">
                  <c:v>100000</c:v>
                </c:pt>
                <c:pt idx="922">
                  <c:v>100000</c:v>
                </c:pt>
                <c:pt idx="923">
                  <c:v>100000</c:v>
                </c:pt>
                <c:pt idx="924">
                  <c:v>100000</c:v>
                </c:pt>
                <c:pt idx="925">
                  <c:v>100000</c:v>
                </c:pt>
                <c:pt idx="926">
                  <c:v>100000</c:v>
                </c:pt>
                <c:pt idx="927">
                  <c:v>100000</c:v>
                </c:pt>
                <c:pt idx="928">
                  <c:v>100000</c:v>
                </c:pt>
                <c:pt idx="929">
                  <c:v>100000</c:v>
                </c:pt>
                <c:pt idx="930">
                  <c:v>100000</c:v>
                </c:pt>
                <c:pt idx="931">
                  <c:v>100000</c:v>
                </c:pt>
                <c:pt idx="932">
                  <c:v>100000</c:v>
                </c:pt>
                <c:pt idx="933">
                  <c:v>100000</c:v>
                </c:pt>
                <c:pt idx="934">
                  <c:v>100000</c:v>
                </c:pt>
                <c:pt idx="935">
                  <c:v>100000</c:v>
                </c:pt>
                <c:pt idx="936">
                  <c:v>100000</c:v>
                </c:pt>
                <c:pt idx="937">
                  <c:v>100000</c:v>
                </c:pt>
                <c:pt idx="938">
                  <c:v>100000</c:v>
                </c:pt>
                <c:pt idx="939">
                  <c:v>100000</c:v>
                </c:pt>
                <c:pt idx="940">
                  <c:v>100000</c:v>
                </c:pt>
                <c:pt idx="941">
                  <c:v>100000</c:v>
                </c:pt>
                <c:pt idx="942">
                  <c:v>100000</c:v>
                </c:pt>
                <c:pt idx="943">
                  <c:v>100000</c:v>
                </c:pt>
                <c:pt idx="944">
                  <c:v>100000</c:v>
                </c:pt>
                <c:pt idx="945">
                  <c:v>100000</c:v>
                </c:pt>
                <c:pt idx="946">
                  <c:v>100000</c:v>
                </c:pt>
                <c:pt idx="947">
                  <c:v>100000</c:v>
                </c:pt>
                <c:pt idx="948">
                  <c:v>100000</c:v>
                </c:pt>
                <c:pt idx="949">
                  <c:v>100000</c:v>
                </c:pt>
                <c:pt idx="950">
                  <c:v>100000</c:v>
                </c:pt>
                <c:pt idx="951">
                  <c:v>100000</c:v>
                </c:pt>
                <c:pt idx="952">
                  <c:v>100000</c:v>
                </c:pt>
                <c:pt idx="953">
                  <c:v>100000</c:v>
                </c:pt>
                <c:pt idx="954">
                  <c:v>100000</c:v>
                </c:pt>
                <c:pt idx="955">
                  <c:v>100000</c:v>
                </c:pt>
                <c:pt idx="956">
                  <c:v>100000</c:v>
                </c:pt>
                <c:pt idx="957">
                  <c:v>100000</c:v>
                </c:pt>
                <c:pt idx="958">
                  <c:v>100000</c:v>
                </c:pt>
                <c:pt idx="959">
                  <c:v>100000</c:v>
                </c:pt>
                <c:pt idx="960">
                  <c:v>100000</c:v>
                </c:pt>
                <c:pt idx="961">
                  <c:v>100000</c:v>
                </c:pt>
                <c:pt idx="962">
                  <c:v>100000</c:v>
                </c:pt>
                <c:pt idx="963">
                  <c:v>100000</c:v>
                </c:pt>
                <c:pt idx="964">
                  <c:v>100000</c:v>
                </c:pt>
                <c:pt idx="965">
                  <c:v>100000</c:v>
                </c:pt>
                <c:pt idx="966">
                  <c:v>100000</c:v>
                </c:pt>
                <c:pt idx="967">
                  <c:v>100000</c:v>
                </c:pt>
                <c:pt idx="968">
                  <c:v>100000</c:v>
                </c:pt>
                <c:pt idx="969">
                  <c:v>100000</c:v>
                </c:pt>
                <c:pt idx="970">
                  <c:v>100000</c:v>
                </c:pt>
                <c:pt idx="971">
                  <c:v>100000</c:v>
                </c:pt>
                <c:pt idx="972">
                  <c:v>100000</c:v>
                </c:pt>
                <c:pt idx="973">
                  <c:v>100000</c:v>
                </c:pt>
                <c:pt idx="974">
                  <c:v>100000</c:v>
                </c:pt>
                <c:pt idx="975">
                  <c:v>100000</c:v>
                </c:pt>
                <c:pt idx="976">
                  <c:v>100000</c:v>
                </c:pt>
                <c:pt idx="977">
                  <c:v>100000</c:v>
                </c:pt>
                <c:pt idx="978">
                  <c:v>100000</c:v>
                </c:pt>
                <c:pt idx="979">
                  <c:v>100000</c:v>
                </c:pt>
                <c:pt idx="980">
                  <c:v>100000</c:v>
                </c:pt>
                <c:pt idx="981">
                  <c:v>100000</c:v>
                </c:pt>
                <c:pt idx="982">
                  <c:v>100000</c:v>
                </c:pt>
                <c:pt idx="983">
                  <c:v>100000</c:v>
                </c:pt>
                <c:pt idx="984">
                  <c:v>100000</c:v>
                </c:pt>
                <c:pt idx="985">
                  <c:v>100000</c:v>
                </c:pt>
                <c:pt idx="986">
                  <c:v>100000</c:v>
                </c:pt>
                <c:pt idx="987">
                  <c:v>100000</c:v>
                </c:pt>
                <c:pt idx="988">
                  <c:v>100000</c:v>
                </c:pt>
                <c:pt idx="989">
                  <c:v>100000</c:v>
                </c:pt>
                <c:pt idx="990">
                  <c:v>100000</c:v>
                </c:pt>
                <c:pt idx="991">
                  <c:v>100000</c:v>
                </c:pt>
                <c:pt idx="992">
                  <c:v>100000</c:v>
                </c:pt>
                <c:pt idx="993">
                  <c:v>100000</c:v>
                </c:pt>
                <c:pt idx="994">
                  <c:v>100000</c:v>
                </c:pt>
                <c:pt idx="995">
                  <c:v>100000</c:v>
                </c:pt>
                <c:pt idx="996">
                  <c:v>100000</c:v>
                </c:pt>
                <c:pt idx="997">
                  <c:v>100000</c:v>
                </c:pt>
                <c:pt idx="998">
                  <c:v>100000</c:v>
                </c:pt>
                <c:pt idx="999">
                  <c:v>100000</c:v>
                </c:pt>
                <c:pt idx="1000">
                  <c:v>100000</c:v>
                </c:pt>
                <c:pt idx="1001">
                  <c:v>100000</c:v>
                </c:pt>
                <c:pt idx="1002">
                  <c:v>100000</c:v>
                </c:pt>
                <c:pt idx="1003">
                  <c:v>100000</c:v>
                </c:pt>
                <c:pt idx="1004">
                  <c:v>100000</c:v>
                </c:pt>
                <c:pt idx="1005">
                  <c:v>100000</c:v>
                </c:pt>
                <c:pt idx="1006">
                  <c:v>100000</c:v>
                </c:pt>
                <c:pt idx="1007">
                  <c:v>100000</c:v>
                </c:pt>
                <c:pt idx="1008">
                  <c:v>100000</c:v>
                </c:pt>
                <c:pt idx="1009">
                  <c:v>100000</c:v>
                </c:pt>
                <c:pt idx="1010">
                  <c:v>100000</c:v>
                </c:pt>
                <c:pt idx="1011">
                  <c:v>100000</c:v>
                </c:pt>
                <c:pt idx="1012">
                  <c:v>100000</c:v>
                </c:pt>
                <c:pt idx="1013">
                  <c:v>100000</c:v>
                </c:pt>
                <c:pt idx="1014">
                  <c:v>100000</c:v>
                </c:pt>
                <c:pt idx="1015">
                  <c:v>100000</c:v>
                </c:pt>
                <c:pt idx="1016">
                  <c:v>100000</c:v>
                </c:pt>
                <c:pt idx="1017">
                  <c:v>100000</c:v>
                </c:pt>
                <c:pt idx="1018">
                  <c:v>100000</c:v>
                </c:pt>
                <c:pt idx="1019">
                  <c:v>100000</c:v>
                </c:pt>
                <c:pt idx="1020">
                  <c:v>100000</c:v>
                </c:pt>
                <c:pt idx="1021">
                  <c:v>100000</c:v>
                </c:pt>
                <c:pt idx="1022">
                  <c:v>100000</c:v>
                </c:pt>
                <c:pt idx="1023">
                  <c:v>100000</c:v>
                </c:pt>
                <c:pt idx="1024">
                  <c:v>100000</c:v>
                </c:pt>
                <c:pt idx="1025">
                  <c:v>100000</c:v>
                </c:pt>
                <c:pt idx="1026">
                  <c:v>100000</c:v>
                </c:pt>
                <c:pt idx="1027">
                  <c:v>100000</c:v>
                </c:pt>
                <c:pt idx="1028">
                  <c:v>100000</c:v>
                </c:pt>
                <c:pt idx="1029">
                  <c:v>100000</c:v>
                </c:pt>
                <c:pt idx="1030">
                  <c:v>100000</c:v>
                </c:pt>
                <c:pt idx="1031">
                  <c:v>100000</c:v>
                </c:pt>
                <c:pt idx="1032">
                  <c:v>100000</c:v>
                </c:pt>
                <c:pt idx="1033">
                  <c:v>100000</c:v>
                </c:pt>
                <c:pt idx="1034">
                  <c:v>100000</c:v>
                </c:pt>
                <c:pt idx="1035">
                  <c:v>100000</c:v>
                </c:pt>
                <c:pt idx="1036">
                  <c:v>100000</c:v>
                </c:pt>
                <c:pt idx="1037">
                  <c:v>100000</c:v>
                </c:pt>
                <c:pt idx="1038">
                  <c:v>100000</c:v>
                </c:pt>
                <c:pt idx="1039">
                  <c:v>100000</c:v>
                </c:pt>
                <c:pt idx="1040">
                  <c:v>100000</c:v>
                </c:pt>
                <c:pt idx="1041">
                  <c:v>100000</c:v>
                </c:pt>
                <c:pt idx="1042">
                  <c:v>100000</c:v>
                </c:pt>
                <c:pt idx="1043">
                  <c:v>100000</c:v>
                </c:pt>
                <c:pt idx="1044">
                  <c:v>100000</c:v>
                </c:pt>
                <c:pt idx="1045">
                  <c:v>100000</c:v>
                </c:pt>
                <c:pt idx="1046">
                  <c:v>100000</c:v>
                </c:pt>
                <c:pt idx="1047">
                  <c:v>100000</c:v>
                </c:pt>
                <c:pt idx="1048">
                  <c:v>100000</c:v>
                </c:pt>
                <c:pt idx="1049">
                  <c:v>100000</c:v>
                </c:pt>
                <c:pt idx="1050">
                  <c:v>100000</c:v>
                </c:pt>
                <c:pt idx="1051">
                  <c:v>100000</c:v>
                </c:pt>
                <c:pt idx="1052">
                  <c:v>100000</c:v>
                </c:pt>
                <c:pt idx="1053">
                  <c:v>100000</c:v>
                </c:pt>
                <c:pt idx="1054">
                  <c:v>100000</c:v>
                </c:pt>
                <c:pt idx="1055">
                  <c:v>100000</c:v>
                </c:pt>
                <c:pt idx="1056">
                  <c:v>100000</c:v>
                </c:pt>
                <c:pt idx="1057">
                  <c:v>100000</c:v>
                </c:pt>
                <c:pt idx="1058">
                  <c:v>100000</c:v>
                </c:pt>
                <c:pt idx="1059">
                  <c:v>100000</c:v>
                </c:pt>
                <c:pt idx="1060">
                  <c:v>100000</c:v>
                </c:pt>
                <c:pt idx="1061">
                  <c:v>100000</c:v>
                </c:pt>
                <c:pt idx="1062">
                  <c:v>100000</c:v>
                </c:pt>
                <c:pt idx="1063">
                  <c:v>100000</c:v>
                </c:pt>
                <c:pt idx="1064">
                  <c:v>100000</c:v>
                </c:pt>
                <c:pt idx="1065">
                  <c:v>100000</c:v>
                </c:pt>
                <c:pt idx="1066">
                  <c:v>100000</c:v>
                </c:pt>
                <c:pt idx="1067">
                  <c:v>100000</c:v>
                </c:pt>
                <c:pt idx="1068">
                  <c:v>100000</c:v>
                </c:pt>
                <c:pt idx="1069">
                  <c:v>100000</c:v>
                </c:pt>
                <c:pt idx="1070">
                  <c:v>100000</c:v>
                </c:pt>
                <c:pt idx="1071">
                  <c:v>100000</c:v>
                </c:pt>
                <c:pt idx="1072">
                  <c:v>100000</c:v>
                </c:pt>
                <c:pt idx="1073">
                  <c:v>100000</c:v>
                </c:pt>
                <c:pt idx="1074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79-4F40-9501-0746A005F793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Метод связанных клеток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Лист1!$A$2:$A$1076</c:f>
              <c:numCache>
                <c:formatCode>0</c:formatCode>
                <c:ptCount val="107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</c:numCache>
            </c:numRef>
          </c:cat>
          <c:val>
            <c:numRef>
              <c:f>Лист1!$C$2:$C$1076</c:f>
              <c:numCache>
                <c:formatCode>General</c:formatCode>
                <c:ptCount val="10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5278</c:v>
                </c:pt>
                <c:pt idx="30">
                  <c:v>8405</c:v>
                </c:pt>
                <c:pt idx="31">
                  <c:v>8832</c:v>
                </c:pt>
                <c:pt idx="32">
                  <c:v>5684</c:v>
                </c:pt>
                <c:pt idx="33">
                  <c:v>9971</c:v>
                </c:pt>
                <c:pt idx="34">
                  <c:v>8488</c:v>
                </c:pt>
                <c:pt idx="35">
                  <c:v>8707</c:v>
                </c:pt>
                <c:pt idx="36">
                  <c:v>5559</c:v>
                </c:pt>
                <c:pt idx="37">
                  <c:v>8086</c:v>
                </c:pt>
                <c:pt idx="38">
                  <c:v>8943</c:v>
                </c:pt>
                <c:pt idx="39">
                  <c:v>5769</c:v>
                </c:pt>
                <c:pt idx="40">
                  <c:v>9054</c:v>
                </c:pt>
                <c:pt idx="41">
                  <c:v>9238</c:v>
                </c:pt>
                <c:pt idx="42">
                  <c:v>8418</c:v>
                </c:pt>
                <c:pt idx="43">
                  <c:v>6375</c:v>
                </c:pt>
                <c:pt idx="44">
                  <c:v>6068</c:v>
                </c:pt>
                <c:pt idx="45">
                  <c:v>9907</c:v>
                </c:pt>
                <c:pt idx="46">
                  <c:v>6383</c:v>
                </c:pt>
                <c:pt idx="47">
                  <c:v>10155</c:v>
                </c:pt>
                <c:pt idx="48">
                  <c:v>8014</c:v>
                </c:pt>
                <c:pt idx="49">
                  <c:v>8759</c:v>
                </c:pt>
                <c:pt idx="50">
                  <c:v>6645</c:v>
                </c:pt>
                <c:pt idx="51">
                  <c:v>5245</c:v>
                </c:pt>
                <c:pt idx="52">
                  <c:v>7390</c:v>
                </c:pt>
                <c:pt idx="53">
                  <c:v>9925</c:v>
                </c:pt>
                <c:pt idx="54">
                  <c:v>5380</c:v>
                </c:pt>
                <c:pt idx="55">
                  <c:v>8780</c:v>
                </c:pt>
                <c:pt idx="56">
                  <c:v>9513</c:v>
                </c:pt>
                <c:pt idx="57">
                  <c:v>9284</c:v>
                </c:pt>
                <c:pt idx="58">
                  <c:v>6850</c:v>
                </c:pt>
                <c:pt idx="59">
                  <c:v>9851</c:v>
                </c:pt>
                <c:pt idx="60">
                  <c:v>8300</c:v>
                </c:pt>
                <c:pt idx="61">
                  <c:v>6129</c:v>
                </c:pt>
                <c:pt idx="62">
                  <c:v>8675</c:v>
                </c:pt>
                <c:pt idx="63">
                  <c:v>10316</c:v>
                </c:pt>
                <c:pt idx="64">
                  <c:v>7031</c:v>
                </c:pt>
                <c:pt idx="65">
                  <c:v>6066</c:v>
                </c:pt>
                <c:pt idx="66">
                  <c:v>5907</c:v>
                </c:pt>
                <c:pt idx="67">
                  <c:v>9266</c:v>
                </c:pt>
                <c:pt idx="68">
                  <c:v>6587</c:v>
                </c:pt>
                <c:pt idx="69">
                  <c:v>9480</c:v>
                </c:pt>
                <c:pt idx="70">
                  <c:v>9000</c:v>
                </c:pt>
                <c:pt idx="71">
                  <c:v>7430</c:v>
                </c:pt>
                <c:pt idx="72">
                  <c:v>6548</c:v>
                </c:pt>
                <c:pt idx="73">
                  <c:v>10157</c:v>
                </c:pt>
                <c:pt idx="74">
                  <c:v>5728</c:v>
                </c:pt>
                <c:pt idx="75">
                  <c:v>7323</c:v>
                </c:pt>
                <c:pt idx="76">
                  <c:v>6422</c:v>
                </c:pt>
                <c:pt idx="77">
                  <c:v>6040</c:v>
                </c:pt>
                <c:pt idx="78">
                  <c:v>8704</c:v>
                </c:pt>
                <c:pt idx="79">
                  <c:v>8693</c:v>
                </c:pt>
                <c:pt idx="80">
                  <c:v>8216</c:v>
                </c:pt>
                <c:pt idx="81">
                  <c:v>6370</c:v>
                </c:pt>
                <c:pt idx="82">
                  <c:v>10530</c:v>
                </c:pt>
                <c:pt idx="83">
                  <c:v>6350</c:v>
                </c:pt>
                <c:pt idx="84">
                  <c:v>7210</c:v>
                </c:pt>
                <c:pt idx="85">
                  <c:v>9782</c:v>
                </c:pt>
                <c:pt idx="86">
                  <c:v>6761</c:v>
                </c:pt>
                <c:pt idx="87">
                  <c:v>6663</c:v>
                </c:pt>
                <c:pt idx="88">
                  <c:v>6526</c:v>
                </c:pt>
                <c:pt idx="89">
                  <c:v>8585</c:v>
                </c:pt>
                <c:pt idx="90">
                  <c:v>8573</c:v>
                </c:pt>
                <c:pt idx="91">
                  <c:v>10472</c:v>
                </c:pt>
                <c:pt idx="92">
                  <c:v>10354</c:v>
                </c:pt>
                <c:pt idx="93">
                  <c:v>10285</c:v>
                </c:pt>
                <c:pt idx="94">
                  <c:v>10823</c:v>
                </c:pt>
                <c:pt idx="95">
                  <c:v>10243</c:v>
                </c:pt>
                <c:pt idx="96">
                  <c:v>8174</c:v>
                </c:pt>
                <c:pt idx="97">
                  <c:v>9033</c:v>
                </c:pt>
                <c:pt idx="98">
                  <c:v>8842</c:v>
                </c:pt>
                <c:pt idx="99">
                  <c:v>8810</c:v>
                </c:pt>
                <c:pt idx="100">
                  <c:v>10739</c:v>
                </c:pt>
                <c:pt idx="101">
                  <c:v>9548</c:v>
                </c:pt>
                <c:pt idx="102">
                  <c:v>8478</c:v>
                </c:pt>
                <c:pt idx="103">
                  <c:v>10673</c:v>
                </c:pt>
                <c:pt idx="104">
                  <c:v>7160</c:v>
                </c:pt>
                <c:pt idx="105">
                  <c:v>8236</c:v>
                </c:pt>
                <c:pt idx="106">
                  <c:v>6485</c:v>
                </c:pt>
                <c:pt idx="107">
                  <c:v>8435</c:v>
                </c:pt>
                <c:pt idx="108">
                  <c:v>7619</c:v>
                </c:pt>
                <c:pt idx="109">
                  <c:v>6393</c:v>
                </c:pt>
                <c:pt idx="110">
                  <c:v>10500</c:v>
                </c:pt>
                <c:pt idx="111">
                  <c:v>8968</c:v>
                </c:pt>
                <c:pt idx="112">
                  <c:v>8968</c:v>
                </c:pt>
                <c:pt idx="113">
                  <c:v>11040</c:v>
                </c:pt>
                <c:pt idx="114">
                  <c:v>10210</c:v>
                </c:pt>
                <c:pt idx="115">
                  <c:v>9679</c:v>
                </c:pt>
                <c:pt idx="116">
                  <c:v>11271</c:v>
                </c:pt>
                <c:pt idx="117">
                  <c:v>10578</c:v>
                </c:pt>
                <c:pt idx="118">
                  <c:v>10507</c:v>
                </c:pt>
                <c:pt idx="119">
                  <c:v>8191</c:v>
                </c:pt>
                <c:pt idx="120">
                  <c:v>11011</c:v>
                </c:pt>
                <c:pt idx="121">
                  <c:v>7961</c:v>
                </c:pt>
                <c:pt idx="122">
                  <c:v>8841</c:v>
                </c:pt>
                <c:pt idx="123">
                  <c:v>7931</c:v>
                </c:pt>
                <c:pt idx="124">
                  <c:v>8724</c:v>
                </c:pt>
                <c:pt idx="125">
                  <c:v>10056</c:v>
                </c:pt>
                <c:pt idx="126">
                  <c:v>8385</c:v>
                </c:pt>
                <c:pt idx="127">
                  <c:v>9636</c:v>
                </c:pt>
                <c:pt idx="128">
                  <c:v>10600</c:v>
                </c:pt>
                <c:pt idx="129">
                  <c:v>10792</c:v>
                </c:pt>
                <c:pt idx="130">
                  <c:v>7415</c:v>
                </c:pt>
                <c:pt idx="131">
                  <c:v>7344</c:v>
                </c:pt>
                <c:pt idx="132">
                  <c:v>8844</c:v>
                </c:pt>
                <c:pt idx="133">
                  <c:v>11524</c:v>
                </c:pt>
                <c:pt idx="134">
                  <c:v>11555</c:v>
                </c:pt>
                <c:pt idx="135">
                  <c:v>9693</c:v>
                </c:pt>
                <c:pt idx="136">
                  <c:v>11436</c:v>
                </c:pt>
                <c:pt idx="137">
                  <c:v>10340</c:v>
                </c:pt>
                <c:pt idx="138">
                  <c:v>10951</c:v>
                </c:pt>
                <c:pt idx="139">
                  <c:v>8751</c:v>
                </c:pt>
                <c:pt idx="140">
                  <c:v>11157</c:v>
                </c:pt>
                <c:pt idx="141">
                  <c:v>9013</c:v>
                </c:pt>
                <c:pt idx="142">
                  <c:v>7592</c:v>
                </c:pt>
                <c:pt idx="143">
                  <c:v>7859</c:v>
                </c:pt>
                <c:pt idx="144">
                  <c:v>11525</c:v>
                </c:pt>
                <c:pt idx="145">
                  <c:v>10441</c:v>
                </c:pt>
                <c:pt idx="146">
                  <c:v>12049</c:v>
                </c:pt>
                <c:pt idx="147">
                  <c:v>10135</c:v>
                </c:pt>
                <c:pt idx="148">
                  <c:v>10667</c:v>
                </c:pt>
                <c:pt idx="149">
                  <c:v>8892</c:v>
                </c:pt>
                <c:pt idx="150">
                  <c:v>9844</c:v>
                </c:pt>
                <c:pt idx="151">
                  <c:v>7813</c:v>
                </c:pt>
                <c:pt idx="152">
                  <c:v>8167</c:v>
                </c:pt>
                <c:pt idx="153">
                  <c:v>8308</c:v>
                </c:pt>
                <c:pt idx="154">
                  <c:v>9226</c:v>
                </c:pt>
                <c:pt idx="155">
                  <c:v>10697</c:v>
                </c:pt>
                <c:pt idx="156">
                  <c:v>11462</c:v>
                </c:pt>
                <c:pt idx="157">
                  <c:v>11031</c:v>
                </c:pt>
                <c:pt idx="158">
                  <c:v>10962</c:v>
                </c:pt>
                <c:pt idx="159">
                  <c:v>10643</c:v>
                </c:pt>
                <c:pt idx="160">
                  <c:v>12852</c:v>
                </c:pt>
                <c:pt idx="161">
                  <c:v>10042</c:v>
                </c:pt>
                <c:pt idx="162">
                  <c:v>10079</c:v>
                </c:pt>
                <c:pt idx="163">
                  <c:v>12048</c:v>
                </c:pt>
                <c:pt idx="164">
                  <c:v>11345</c:v>
                </c:pt>
                <c:pt idx="165">
                  <c:v>13078</c:v>
                </c:pt>
                <c:pt idx="166">
                  <c:v>9672</c:v>
                </c:pt>
                <c:pt idx="167">
                  <c:v>9803</c:v>
                </c:pt>
                <c:pt idx="168">
                  <c:v>9163</c:v>
                </c:pt>
                <c:pt idx="169">
                  <c:v>8858</c:v>
                </c:pt>
                <c:pt idx="170">
                  <c:v>13239</c:v>
                </c:pt>
                <c:pt idx="171">
                  <c:v>9614</c:v>
                </c:pt>
                <c:pt idx="172">
                  <c:v>10418</c:v>
                </c:pt>
                <c:pt idx="173">
                  <c:v>11691</c:v>
                </c:pt>
                <c:pt idx="174">
                  <c:v>13513</c:v>
                </c:pt>
                <c:pt idx="175">
                  <c:v>12663</c:v>
                </c:pt>
                <c:pt idx="176">
                  <c:v>12622</c:v>
                </c:pt>
                <c:pt idx="177">
                  <c:v>9102</c:v>
                </c:pt>
                <c:pt idx="178">
                  <c:v>13470</c:v>
                </c:pt>
                <c:pt idx="179">
                  <c:v>10487</c:v>
                </c:pt>
                <c:pt idx="180">
                  <c:v>11031</c:v>
                </c:pt>
                <c:pt idx="181">
                  <c:v>12075</c:v>
                </c:pt>
                <c:pt idx="182">
                  <c:v>13056</c:v>
                </c:pt>
                <c:pt idx="183">
                  <c:v>12275</c:v>
                </c:pt>
                <c:pt idx="184">
                  <c:v>12422</c:v>
                </c:pt>
                <c:pt idx="185">
                  <c:v>13626</c:v>
                </c:pt>
                <c:pt idx="186">
                  <c:v>10142</c:v>
                </c:pt>
                <c:pt idx="187">
                  <c:v>12262</c:v>
                </c:pt>
                <c:pt idx="188">
                  <c:v>11345</c:v>
                </c:pt>
                <c:pt idx="189">
                  <c:v>9430</c:v>
                </c:pt>
                <c:pt idx="190">
                  <c:v>9522</c:v>
                </c:pt>
                <c:pt idx="191">
                  <c:v>10154</c:v>
                </c:pt>
                <c:pt idx="192">
                  <c:v>11875</c:v>
                </c:pt>
                <c:pt idx="193">
                  <c:v>14618</c:v>
                </c:pt>
                <c:pt idx="194">
                  <c:v>12933</c:v>
                </c:pt>
                <c:pt idx="195">
                  <c:v>10337</c:v>
                </c:pt>
                <c:pt idx="196">
                  <c:v>12406</c:v>
                </c:pt>
                <c:pt idx="197">
                  <c:v>13163</c:v>
                </c:pt>
                <c:pt idx="198">
                  <c:v>13299</c:v>
                </c:pt>
                <c:pt idx="199">
                  <c:v>10936</c:v>
                </c:pt>
                <c:pt idx="200">
                  <c:v>14934</c:v>
                </c:pt>
                <c:pt idx="201">
                  <c:v>14172</c:v>
                </c:pt>
                <c:pt idx="202">
                  <c:v>14261</c:v>
                </c:pt>
                <c:pt idx="203">
                  <c:v>15250</c:v>
                </c:pt>
                <c:pt idx="204">
                  <c:v>13826</c:v>
                </c:pt>
                <c:pt idx="205">
                  <c:v>10878</c:v>
                </c:pt>
                <c:pt idx="206">
                  <c:v>13417</c:v>
                </c:pt>
                <c:pt idx="207">
                  <c:v>14074</c:v>
                </c:pt>
                <c:pt idx="208">
                  <c:v>15575</c:v>
                </c:pt>
                <c:pt idx="209">
                  <c:v>15499</c:v>
                </c:pt>
                <c:pt idx="210">
                  <c:v>11176</c:v>
                </c:pt>
                <c:pt idx="211">
                  <c:v>13696</c:v>
                </c:pt>
                <c:pt idx="212">
                  <c:v>11605</c:v>
                </c:pt>
                <c:pt idx="213">
                  <c:v>13991</c:v>
                </c:pt>
                <c:pt idx="214">
                  <c:v>16243</c:v>
                </c:pt>
                <c:pt idx="215">
                  <c:v>15857</c:v>
                </c:pt>
                <c:pt idx="216">
                  <c:v>13548</c:v>
                </c:pt>
                <c:pt idx="217">
                  <c:v>13944</c:v>
                </c:pt>
                <c:pt idx="218">
                  <c:v>14278</c:v>
                </c:pt>
                <c:pt idx="219">
                  <c:v>12029</c:v>
                </c:pt>
                <c:pt idx="220">
                  <c:v>15297</c:v>
                </c:pt>
                <c:pt idx="221">
                  <c:v>14676</c:v>
                </c:pt>
                <c:pt idx="222">
                  <c:v>12911</c:v>
                </c:pt>
                <c:pt idx="223">
                  <c:v>12539</c:v>
                </c:pt>
                <c:pt idx="224">
                  <c:v>13460</c:v>
                </c:pt>
                <c:pt idx="225">
                  <c:v>15492</c:v>
                </c:pt>
                <c:pt idx="226">
                  <c:v>15514</c:v>
                </c:pt>
                <c:pt idx="227">
                  <c:v>17617</c:v>
                </c:pt>
                <c:pt idx="228">
                  <c:v>15403</c:v>
                </c:pt>
                <c:pt idx="229">
                  <c:v>16805</c:v>
                </c:pt>
                <c:pt idx="230">
                  <c:v>13707</c:v>
                </c:pt>
                <c:pt idx="231">
                  <c:v>14543</c:v>
                </c:pt>
                <c:pt idx="232">
                  <c:v>13466</c:v>
                </c:pt>
                <c:pt idx="233">
                  <c:v>16479</c:v>
                </c:pt>
                <c:pt idx="234">
                  <c:v>17322</c:v>
                </c:pt>
                <c:pt idx="235">
                  <c:v>16227</c:v>
                </c:pt>
                <c:pt idx="236">
                  <c:v>18328</c:v>
                </c:pt>
                <c:pt idx="237">
                  <c:v>17257</c:v>
                </c:pt>
                <c:pt idx="238">
                  <c:v>14285</c:v>
                </c:pt>
                <c:pt idx="239">
                  <c:v>17022</c:v>
                </c:pt>
                <c:pt idx="240">
                  <c:v>17927</c:v>
                </c:pt>
                <c:pt idx="241">
                  <c:v>18924</c:v>
                </c:pt>
                <c:pt idx="242">
                  <c:v>18894</c:v>
                </c:pt>
                <c:pt idx="243">
                  <c:v>15741</c:v>
                </c:pt>
                <c:pt idx="244">
                  <c:v>14456</c:v>
                </c:pt>
                <c:pt idx="245">
                  <c:v>15343</c:v>
                </c:pt>
                <c:pt idx="246">
                  <c:v>17956</c:v>
                </c:pt>
                <c:pt idx="247">
                  <c:v>15194</c:v>
                </c:pt>
                <c:pt idx="248">
                  <c:v>17460</c:v>
                </c:pt>
                <c:pt idx="249">
                  <c:v>17841</c:v>
                </c:pt>
                <c:pt idx="250">
                  <c:v>19484</c:v>
                </c:pt>
                <c:pt idx="251">
                  <c:v>17433</c:v>
                </c:pt>
                <c:pt idx="252">
                  <c:v>16448</c:v>
                </c:pt>
                <c:pt idx="253">
                  <c:v>19929</c:v>
                </c:pt>
                <c:pt idx="254">
                  <c:v>19060</c:v>
                </c:pt>
                <c:pt idx="255">
                  <c:v>17134</c:v>
                </c:pt>
                <c:pt idx="256">
                  <c:v>18049</c:v>
                </c:pt>
                <c:pt idx="257">
                  <c:v>19857</c:v>
                </c:pt>
                <c:pt idx="258">
                  <c:v>20750</c:v>
                </c:pt>
                <c:pt idx="259">
                  <c:v>20480</c:v>
                </c:pt>
                <c:pt idx="260">
                  <c:v>18662</c:v>
                </c:pt>
                <c:pt idx="261">
                  <c:v>19150</c:v>
                </c:pt>
                <c:pt idx="262">
                  <c:v>17014</c:v>
                </c:pt>
                <c:pt idx="263">
                  <c:v>17156</c:v>
                </c:pt>
                <c:pt idx="264">
                  <c:v>18456</c:v>
                </c:pt>
                <c:pt idx="265">
                  <c:v>17506</c:v>
                </c:pt>
                <c:pt idx="266">
                  <c:v>20306</c:v>
                </c:pt>
                <c:pt idx="267">
                  <c:v>19027</c:v>
                </c:pt>
                <c:pt idx="268">
                  <c:v>20164</c:v>
                </c:pt>
                <c:pt idx="269">
                  <c:v>21961</c:v>
                </c:pt>
                <c:pt idx="270">
                  <c:v>20338</c:v>
                </c:pt>
                <c:pt idx="271">
                  <c:v>20594</c:v>
                </c:pt>
                <c:pt idx="272">
                  <c:v>18873</c:v>
                </c:pt>
                <c:pt idx="273">
                  <c:v>23037</c:v>
                </c:pt>
                <c:pt idx="274">
                  <c:v>20648</c:v>
                </c:pt>
                <c:pt idx="275">
                  <c:v>20123</c:v>
                </c:pt>
                <c:pt idx="276">
                  <c:v>19399</c:v>
                </c:pt>
                <c:pt idx="277">
                  <c:v>20917</c:v>
                </c:pt>
                <c:pt idx="278">
                  <c:v>22819</c:v>
                </c:pt>
                <c:pt idx="279">
                  <c:v>22221</c:v>
                </c:pt>
                <c:pt idx="280">
                  <c:v>22461</c:v>
                </c:pt>
                <c:pt idx="281">
                  <c:v>20625</c:v>
                </c:pt>
                <c:pt idx="282">
                  <c:v>22149</c:v>
                </c:pt>
                <c:pt idx="283">
                  <c:v>21075</c:v>
                </c:pt>
                <c:pt idx="284">
                  <c:v>21816</c:v>
                </c:pt>
                <c:pt idx="285">
                  <c:v>21406</c:v>
                </c:pt>
                <c:pt idx="286">
                  <c:v>24508</c:v>
                </c:pt>
                <c:pt idx="287">
                  <c:v>23684</c:v>
                </c:pt>
                <c:pt idx="288">
                  <c:v>21692</c:v>
                </c:pt>
                <c:pt idx="289">
                  <c:v>21661</c:v>
                </c:pt>
                <c:pt idx="290">
                  <c:v>24064</c:v>
                </c:pt>
                <c:pt idx="291">
                  <c:v>24225</c:v>
                </c:pt>
                <c:pt idx="292">
                  <c:v>25806</c:v>
                </c:pt>
                <c:pt idx="293">
                  <c:v>23496</c:v>
                </c:pt>
                <c:pt idx="294">
                  <c:v>25465</c:v>
                </c:pt>
                <c:pt idx="295">
                  <c:v>23440</c:v>
                </c:pt>
                <c:pt idx="296">
                  <c:v>25686</c:v>
                </c:pt>
                <c:pt idx="297">
                  <c:v>24166</c:v>
                </c:pt>
                <c:pt idx="298">
                  <c:v>22391</c:v>
                </c:pt>
                <c:pt idx="299">
                  <c:v>23464</c:v>
                </c:pt>
                <c:pt idx="300">
                  <c:v>24134</c:v>
                </c:pt>
                <c:pt idx="301">
                  <c:v>25618</c:v>
                </c:pt>
                <c:pt idx="302">
                  <c:v>24275</c:v>
                </c:pt>
                <c:pt idx="303">
                  <c:v>24025</c:v>
                </c:pt>
                <c:pt idx="304">
                  <c:v>24012</c:v>
                </c:pt>
                <c:pt idx="305">
                  <c:v>26730</c:v>
                </c:pt>
                <c:pt idx="306">
                  <c:v>24064</c:v>
                </c:pt>
                <c:pt idx="307">
                  <c:v>25216</c:v>
                </c:pt>
                <c:pt idx="308">
                  <c:v>26131</c:v>
                </c:pt>
                <c:pt idx="309">
                  <c:v>25829</c:v>
                </c:pt>
                <c:pt idx="310">
                  <c:v>24000</c:v>
                </c:pt>
                <c:pt idx="311">
                  <c:v>28351</c:v>
                </c:pt>
                <c:pt idx="312">
                  <c:v>25763</c:v>
                </c:pt>
                <c:pt idx="313">
                  <c:v>25567</c:v>
                </c:pt>
                <c:pt idx="314">
                  <c:v>27855</c:v>
                </c:pt>
                <c:pt idx="315">
                  <c:v>28521</c:v>
                </c:pt>
                <c:pt idx="316">
                  <c:v>28486</c:v>
                </c:pt>
                <c:pt idx="317">
                  <c:v>26837</c:v>
                </c:pt>
                <c:pt idx="318">
                  <c:v>27754</c:v>
                </c:pt>
                <c:pt idx="319">
                  <c:v>30284</c:v>
                </c:pt>
                <c:pt idx="320">
                  <c:v>25514</c:v>
                </c:pt>
                <c:pt idx="321">
                  <c:v>27648</c:v>
                </c:pt>
                <c:pt idx="322">
                  <c:v>28238</c:v>
                </c:pt>
                <c:pt idx="323">
                  <c:v>29781</c:v>
                </c:pt>
                <c:pt idx="324">
                  <c:v>31690</c:v>
                </c:pt>
                <c:pt idx="325">
                  <c:v>32136</c:v>
                </c:pt>
                <c:pt idx="326">
                  <c:v>28493</c:v>
                </c:pt>
                <c:pt idx="327">
                  <c:v>28568</c:v>
                </c:pt>
                <c:pt idx="328">
                  <c:v>30389</c:v>
                </c:pt>
                <c:pt idx="329">
                  <c:v>29587</c:v>
                </c:pt>
                <c:pt idx="330">
                  <c:v>31739</c:v>
                </c:pt>
                <c:pt idx="331">
                  <c:v>32063</c:v>
                </c:pt>
                <c:pt idx="332">
                  <c:v>28070</c:v>
                </c:pt>
                <c:pt idx="333">
                  <c:v>33720</c:v>
                </c:pt>
                <c:pt idx="334">
                  <c:v>33050</c:v>
                </c:pt>
                <c:pt idx="335">
                  <c:v>34815</c:v>
                </c:pt>
                <c:pt idx="336">
                  <c:v>34616</c:v>
                </c:pt>
                <c:pt idx="337">
                  <c:v>31221</c:v>
                </c:pt>
                <c:pt idx="338">
                  <c:v>34882</c:v>
                </c:pt>
                <c:pt idx="339">
                  <c:v>32127</c:v>
                </c:pt>
                <c:pt idx="340">
                  <c:v>32803</c:v>
                </c:pt>
                <c:pt idx="341">
                  <c:v>30520</c:v>
                </c:pt>
                <c:pt idx="342">
                  <c:v>34447</c:v>
                </c:pt>
                <c:pt idx="343">
                  <c:v>34438</c:v>
                </c:pt>
                <c:pt idx="344">
                  <c:v>34521</c:v>
                </c:pt>
                <c:pt idx="345">
                  <c:v>37327</c:v>
                </c:pt>
                <c:pt idx="346">
                  <c:v>37017</c:v>
                </c:pt>
                <c:pt idx="347">
                  <c:v>34555</c:v>
                </c:pt>
                <c:pt idx="348">
                  <c:v>35931</c:v>
                </c:pt>
                <c:pt idx="349">
                  <c:v>35998</c:v>
                </c:pt>
                <c:pt idx="350">
                  <c:v>37126</c:v>
                </c:pt>
                <c:pt idx="351">
                  <c:v>37104</c:v>
                </c:pt>
                <c:pt idx="352">
                  <c:v>33763</c:v>
                </c:pt>
                <c:pt idx="353">
                  <c:v>37545</c:v>
                </c:pt>
                <c:pt idx="354">
                  <c:v>36646</c:v>
                </c:pt>
                <c:pt idx="355">
                  <c:v>36201</c:v>
                </c:pt>
                <c:pt idx="356">
                  <c:v>37216</c:v>
                </c:pt>
                <c:pt idx="357">
                  <c:v>35310</c:v>
                </c:pt>
                <c:pt idx="358">
                  <c:v>39349</c:v>
                </c:pt>
                <c:pt idx="359">
                  <c:v>36729</c:v>
                </c:pt>
                <c:pt idx="360">
                  <c:v>39129</c:v>
                </c:pt>
                <c:pt idx="361">
                  <c:v>39824</c:v>
                </c:pt>
                <c:pt idx="362">
                  <c:v>37396</c:v>
                </c:pt>
                <c:pt idx="363">
                  <c:v>38294</c:v>
                </c:pt>
                <c:pt idx="364">
                  <c:v>35509</c:v>
                </c:pt>
                <c:pt idx="365">
                  <c:v>38657</c:v>
                </c:pt>
                <c:pt idx="366">
                  <c:v>40250</c:v>
                </c:pt>
                <c:pt idx="367">
                  <c:v>42043</c:v>
                </c:pt>
                <c:pt idx="368">
                  <c:v>40913</c:v>
                </c:pt>
                <c:pt idx="369">
                  <c:v>42985</c:v>
                </c:pt>
                <c:pt idx="370">
                  <c:v>41480</c:v>
                </c:pt>
                <c:pt idx="371">
                  <c:v>41429</c:v>
                </c:pt>
                <c:pt idx="372">
                  <c:v>39191</c:v>
                </c:pt>
                <c:pt idx="373">
                  <c:v>41968</c:v>
                </c:pt>
                <c:pt idx="374">
                  <c:v>40117</c:v>
                </c:pt>
                <c:pt idx="375">
                  <c:v>42968</c:v>
                </c:pt>
                <c:pt idx="376">
                  <c:v>41807</c:v>
                </c:pt>
                <c:pt idx="377">
                  <c:v>42860</c:v>
                </c:pt>
                <c:pt idx="378">
                  <c:v>41603</c:v>
                </c:pt>
                <c:pt idx="379">
                  <c:v>44830</c:v>
                </c:pt>
                <c:pt idx="380">
                  <c:v>42943</c:v>
                </c:pt>
                <c:pt idx="381">
                  <c:v>44422</c:v>
                </c:pt>
                <c:pt idx="382">
                  <c:v>45013</c:v>
                </c:pt>
                <c:pt idx="383">
                  <c:v>43166</c:v>
                </c:pt>
                <c:pt idx="384">
                  <c:v>41492</c:v>
                </c:pt>
                <c:pt idx="385">
                  <c:v>43766</c:v>
                </c:pt>
                <c:pt idx="386">
                  <c:v>42331</c:v>
                </c:pt>
                <c:pt idx="387">
                  <c:v>44800</c:v>
                </c:pt>
                <c:pt idx="388">
                  <c:v>46471</c:v>
                </c:pt>
                <c:pt idx="389">
                  <c:v>45599</c:v>
                </c:pt>
                <c:pt idx="390">
                  <c:v>45031</c:v>
                </c:pt>
                <c:pt idx="391">
                  <c:v>46937</c:v>
                </c:pt>
                <c:pt idx="392">
                  <c:v>47565</c:v>
                </c:pt>
                <c:pt idx="393">
                  <c:v>49114</c:v>
                </c:pt>
                <c:pt idx="394">
                  <c:v>47877</c:v>
                </c:pt>
                <c:pt idx="395">
                  <c:v>45222</c:v>
                </c:pt>
                <c:pt idx="396">
                  <c:v>48464</c:v>
                </c:pt>
                <c:pt idx="397">
                  <c:v>48369</c:v>
                </c:pt>
                <c:pt idx="398">
                  <c:v>48471</c:v>
                </c:pt>
                <c:pt idx="399">
                  <c:v>48977</c:v>
                </c:pt>
                <c:pt idx="400">
                  <c:v>52845</c:v>
                </c:pt>
                <c:pt idx="401">
                  <c:v>50193</c:v>
                </c:pt>
                <c:pt idx="402">
                  <c:v>52404</c:v>
                </c:pt>
                <c:pt idx="403">
                  <c:v>50439</c:v>
                </c:pt>
                <c:pt idx="404">
                  <c:v>49903</c:v>
                </c:pt>
                <c:pt idx="405">
                  <c:v>49199</c:v>
                </c:pt>
                <c:pt idx="406">
                  <c:v>49292</c:v>
                </c:pt>
                <c:pt idx="407">
                  <c:v>48153</c:v>
                </c:pt>
                <c:pt idx="408">
                  <c:v>52329</c:v>
                </c:pt>
                <c:pt idx="409">
                  <c:v>55405</c:v>
                </c:pt>
                <c:pt idx="410">
                  <c:v>52220</c:v>
                </c:pt>
                <c:pt idx="411">
                  <c:v>54996</c:v>
                </c:pt>
                <c:pt idx="412">
                  <c:v>54867</c:v>
                </c:pt>
                <c:pt idx="413">
                  <c:v>51764</c:v>
                </c:pt>
                <c:pt idx="414">
                  <c:v>51961</c:v>
                </c:pt>
                <c:pt idx="415">
                  <c:v>55529</c:v>
                </c:pt>
                <c:pt idx="416">
                  <c:v>54522</c:v>
                </c:pt>
                <c:pt idx="417">
                  <c:v>54829</c:v>
                </c:pt>
                <c:pt idx="418">
                  <c:v>55582</c:v>
                </c:pt>
                <c:pt idx="419">
                  <c:v>52821</c:v>
                </c:pt>
                <c:pt idx="420">
                  <c:v>55937</c:v>
                </c:pt>
                <c:pt idx="421">
                  <c:v>56618</c:v>
                </c:pt>
                <c:pt idx="422">
                  <c:v>58588</c:v>
                </c:pt>
                <c:pt idx="423">
                  <c:v>59668</c:v>
                </c:pt>
                <c:pt idx="424">
                  <c:v>56891</c:v>
                </c:pt>
                <c:pt idx="425">
                  <c:v>59174</c:v>
                </c:pt>
                <c:pt idx="426">
                  <c:v>60026</c:v>
                </c:pt>
                <c:pt idx="427">
                  <c:v>60443</c:v>
                </c:pt>
                <c:pt idx="428">
                  <c:v>56760</c:v>
                </c:pt>
                <c:pt idx="429">
                  <c:v>59164</c:v>
                </c:pt>
                <c:pt idx="430">
                  <c:v>57893</c:v>
                </c:pt>
                <c:pt idx="431">
                  <c:v>64121</c:v>
                </c:pt>
                <c:pt idx="432">
                  <c:v>62881</c:v>
                </c:pt>
                <c:pt idx="433">
                  <c:v>62438</c:v>
                </c:pt>
                <c:pt idx="434">
                  <c:v>60309</c:v>
                </c:pt>
                <c:pt idx="435">
                  <c:v>60936</c:v>
                </c:pt>
                <c:pt idx="436">
                  <c:v>64031</c:v>
                </c:pt>
                <c:pt idx="437">
                  <c:v>62475</c:v>
                </c:pt>
                <c:pt idx="438">
                  <c:v>64053</c:v>
                </c:pt>
                <c:pt idx="439">
                  <c:v>63561</c:v>
                </c:pt>
                <c:pt idx="440">
                  <c:v>63097</c:v>
                </c:pt>
                <c:pt idx="441">
                  <c:v>63547</c:v>
                </c:pt>
                <c:pt idx="442">
                  <c:v>68727</c:v>
                </c:pt>
                <c:pt idx="443">
                  <c:v>66919</c:v>
                </c:pt>
                <c:pt idx="444">
                  <c:v>67773</c:v>
                </c:pt>
                <c:pt idx="445">
                  <c:v>66124</c:v>
                </c:pt>
                <c:pt idx="446">
                  <c:v>65266</c:v>
                </c:pt>
                <c:pt idx="447">
                  <c:v>67156</c:v>
                </c:pt>
                <c:pt idx="448">
                  <c:v>67510</c:v>
                </c:pt>
                <c:pt idx="449">
                  <c:v>65485</c:v>
                </c:pt>
                <c:pt idx="450">
                  <c:v>64418</c:v>
                </c:pt>
                <c:pt idx="451">
                  <c:v>64256</c:v>
                </c:pt>
                <c:pt idx="452">
                  <c:v>73292</c:v>
                </c:pt>
                <c:pt idx="453">
                  <c:v>69475</c:v>
                </c:pt>
                <c:pt idx="454">
                  <c:v>73040</c:v>
                </c:pt>
                <c:pt idx="455">
                  <c:v>72083</c:v>
                </c:pt>
                <c:pt idx="456">
                  <c:v>68976</c:v>
                </c:pt>
                <c:pt idx="457">
                  <c:v>71406</c:v>
                </c:pt>
                <c:pt idx="458">
                  <c:v>73399</c:v>
                </c:pt>
                <c:pt idx="459">
                  <c:v>72899</c:v>
                </c:pt>
                <c:pt idx="460">
                  <c:v>69863</c:v>
                </c:pt>
                <c:pt idx="461">
                  <c:v>69807</c:v>
                </c:pt>
                <c:pt idx="462">
                  <c:v>68987</c:v>
                </c:pt>
                <c:pt idx="463">
                  <c:v>75657</c:v>
                </c:pt>
                <c:pt idx="464">
                  <c:v>75982</c:v>
                </c:pt>
                <c:pt idx="465">
                  <c:v>77941</c:v>
                </c:pt>
                <c:pt idx="466">
                  <c:v>76765</c:v>
                </c:pt>
                <c:pt idx="467">
                  <c:v>77833</c:v>
                </c:pt>
                <c:pt idx="468">
                  <c:v>76683</c:v>
                </c:pt>
                <c:pt idx="469">
                  <c:v>75746</c:v>
                </c:pt>
                <c:pt idx="470">
                  <c:v>75903</c:v>
                </c:pt>
                <c:pt idx="471">
                  <c:v>76005</c:v>
                </c:pt>
                <c:pt idx="472">
                  <c:v>74428</c:v>
                </c:pt>
                <c:pt idx="473">
                  <c:v>78014</c:v>
                </c:pt>
                <c:pt idx="474">
                  <c:v>82880</c:v>
                </c:pt>
                <c:pt idx="475">
                  <c:v>81656</c:v>
                </c:pt>
                <c:pt idx="476">
                  <c:v>80248</c:v>
                </c:pt>
                <c:pt idx="477">
                  <c:v>79936</c:v>
                </c:pt>
                <c:pt idx="478">
                  <c:v>81859</c:v>
                </c:pt>
                <c:pt idx="479">
                  <c:v>81789</c:v>
                </c:pt>
                <c:pt idx="480">
                  <c:v>78753</c:v>
                </c:pt>
                <c:pt idx="481">
                  <c:v>79160</c:v>
                </c:pt>
                <c:pt idx="482">
                  <c:v>79633</c:v>
                </c:pt>
                <c:pt idx="483">
                  <c:v>83295</c:v>
                </c:pt>
                <c:pt idx="484">
                  <c:v>80645</c:v>
                </c:pt>
                <c:pt idx="485">
                  <c:v>85729</c:v>
                </c:pt>
                <c:pt idx="486">
                  <c:v>85232</c:v>
                </c:pt>
                <c:pt idx="487">
                  <c:v>88160</c:v>
                </c:pt>
                <c:pt idx="488">
                  <c:v>84322</c:v>
                </c:pt>
                <c:pt idx="489">
                  <c:v>87063</c:v>
                </c:pt>
                <c:pt idx="490">
                  <c:v>87272</c:v>
                </c:pt>
                <c:pt idx="491">
                  <c:v>85396</c:v>
                </c:pt>
                <c:pt idx="492">
                  <c:v>86765</c:v>
                </c:pt>
                <c:pt idx="493">
                  <c:v>84993</c:v>
                </c:pt>
                <c:pt idx="494">
                  <c:v>88553</c:v>
                </c:pt>
                <c:pt idx="495">
                  <c:v>87238</c:v>
                </c:pt>
                <c:pt idx="496">
                  <c:v>92258</c:v>
                </c:pt>
                <c:pt idx="497">
                  <c:v>91694</c:v>
                </c:pt>
                <c:pt idx="498">
                  <c:v>92145</c:v>
                </c:pt>
                <c:pt idx="499">
                  <c:v>90841</c:v>
                </c:pt>
                <c:pt idx="500">
                  <c:v>93372</c:v>
                </c:pt>
                <c:pt idx="501">
                  <c:v>93636</c:v>
                </c:pt>
                <c:pt idx="502">
                  <c:v>91058</c:v>
                </c:pt>
                <c:pt idx="503">
                  <c:v>93566</c:v>
                </c:pt>
                <c:pt idx="504">
                  <c:v>94226</c:v>
                </c:pt>
                <c:pt idx="505">
                  <c:v>90833</c:v>
                </c:pt>
                <c:pt idx="506">
                  <c:v>89715</c:v>
                </c:pt>
                <c:pt idx="507">
                  <c:v>97578</c:v>
                </c:pt>
                <c:pt idx="508">
                  <c:v>97846</c:v>
                </c:pt>
                <c:pt idx="509">
                  <c:v>98910</c:v>
                </c:pt>
                <c:pt idx="510">
                  <c:v>96817</c:v>
                </c:pt>
                <c:pt idx="511">
                  <c:v>98852</c:v>
                </c:pt>
                <c:pt idx="512">
                  <c:v>97463</c:v>
                </c:pt>
                <c:pt idx="513">
                  <c:v>95068</c:v>
                </c:pt>
                <c:pt idx="514">
                  <c:v>95812</c:v>
                </c:pt>
                <c:pt idx="515">
                  <c:v>96987</c:v>
                </c:pt>
                <c:pt idx="516">
                  <c:v>96574</c:v>
                </c:pt>
                <c:pt idx="517">
                  <c:v>96814</c:v>
                </c:pt>
                <c:pt idx="518">
                  <c:v>102405</c:v>
                </c:pt>
                <c:pt idx="519">
                  <c:v>105028</c:v>
                </c:pt>
                <c:pt idx="520">
                  <c:v>105194</c:v>
                </c:pt>
                <c:pt idx="521">
                  <c:v>101155</c:v>
                </c:pt>
                <c:pt idx="522">
                  <c:v>102606</c:v>
                </c:pt>
                <c:pt idx="523">
                  <c:v>104756</c:v>
                </c:pt>
                <c:pt idx="524">
                  <c:v>103509</c:v>
                </c:pt>
                <c:pt idx="525">
                  <c:v>105438</c:v>
                </c:pt>
                <c:pt idx="526">
                  <c:v>105251</c:v>
                </c:pt>
                <c:pt idx="527">
                  <c:v>103523</c:v>
                </c:pt>
                <c:pt idx="528">
                  <c:v>104130</c:v>
                </c:pt>
                <c:pt idx="529">
                  <c:v>112267</c:v>
                </c:pt>
                <c:pt idx="530">
                  <c:v>110747</c:v>
                </c:pt>
                <c:pt idx="531">
                  <c:v>108769</c:v>
                </c:pt>
                <c:pt idx="532">
                  <c:v>111730</c:v>
                </c:pt>
                <c:pt idx="533">
                  <c:v>107438</c:v>
                </c:pt>
                <c:pt idx="534">
                  <c:v>111537</c:v>
                </c:pt>
                <c:pt idx="535">
                  <c:v>108371</c:v>
                </c:pt>
                <c:pt idx="536">
                  <c:v>111429</c:v>
                </c:pt>
                <c:pt idx="537">
                  <c:v>111960</c:v>
                </c:pt>
                <c:pt idx="538">
                  <c:v>108009</c:v>
                </c:pt>
                <c:pt idx="539">
                  <c:v>114310</c:v>
                </c:pt>
                <c:pt idx="540">
                  <c:v>118440</c:v>
                </c:pt>
                <c:pt idx="541">
                  <c:v>116664</c:v>
                </c:pt>
                <c:pt idx="542">
                  <c:v>118833</c:v>
                </c:pt>
                <c:pt idx="543">
                  <c:v>115261</c:v>
                </c:pt>
                <c:pt idx="544">
                  <c:v>117400</c:v>
                </c:pt>
                <c:pt idx="545">
                  <c:v>115213</c:v>
                </c:pt>
                <c:pt idx="546">
                  <c:v>114553</c:v>
                </c:pt>
                <c:pt idx="547">
                  <c:v>115571</c:v>
                </c:pt>
                <c:pt idx="548">
                  <c:v>118787</c:v>
                </c:pt>
                <c:pt idx="549">
                  <c:v>118042</c:v>
                </c:pt>
                <c:pt idx="550">
                  <c:v>123560</c:v>
                </c:pt>
                <c:pt idx="551">
                  <c:v>121012</c:v>
                </c:pt>
                <c:pt idx="552">
                  <c:v>121114</c:v>
                </c:pt>
                <c:pt idx="553">
                  <c:v>121248</c:v>
                </c:pt>
                <c:pt idx="554">
                  <c:v>124924</c:v>
                </c:pt>
                <c:pt idx="555">
                  <c:v>125661</c:v>
                </c:pt>
                <c:pt idx="556">
                  <c:v>122793</c:v>
                </c:pt>
                <c:pt idx="557">
                  <c:v>124779</c:v>
                </c:pt>
                <c:pt idx="558">
                  <c:v>123557</c:v>
                </c:pt>
                <c:pt idx="559">
                  <c:v>124948</c:v>
                </c:pt>
                <c:pt idx="560">
                  <c:v>124023</c:v>
                </c:pt>
                <c:pt idx="561">
                  <c:v>132962</c:v>
                </c:pt>
                <c:pt idx="562">
                  <c:v>128866</c:v>
                </c:pt>
                <c:pt idx="563">
                  <c:v>132642</c:v>
                </c:pt>
                <c:pt idx="564">
                  <c:v>131204</c:v>
                </c:pt>
                <c:pt idx="565">
                  <c:v>131953</c:v>
                </c:pt>
                <c:pt idx="566">
                  <c:v>131693</c:v>
                </c:pt>
                <c:pt idx="567">
                  <c:v>131627</c:v>
                </c:pt>
                <c:pt idx="568">
                  <c:v>128463</c:v>
                </c:pt>
                <c:pt idx="569">
                  <c:v>132039</c:v>
                </c:pt>
                <c:pt idx="570">
                  <c:v>130057</c:v>
                </c:pt>
                <c:pt idx="571">
                  <c:v>132785</c:v>
                </c:pt>
                <c:pt idx="572">
                  <c:v>137191</c:v>
                </c:pt>
                <c:pt idx="573">
                  <c:v>137414</c:v>
                </c:pt>
                <c:pt idx="574">
                  <c:v>138050</c:v>
                </c:pt>
                <c:pt idx="575">
                  <c:v>140377</c:v>
                </c:pt>
                <c:pt idx="576">
                  <c:v>139304</c:v>
                </c:pt>
                <c:pt idx="577">
                  <c:v>139864</c:v>
                </c:pt>
                <c:pt idx="578">
                  <c:v>136016</c:v>
                </c:pt>
                <c:pt idx="579">
                  <c:v>136817</c:v>
                </c:pt>
                <c:pt idx="580">
                  <c:v>139493</c:v>
                </c:pt>
                <c:pt idx="581">
                  <c:v>135943</c:v>
                </c:pt>
                <c:pt idx="582">
                  <c:v>138004</c:v>
                </c:pt>
                <c:pt idx="583">
                  <c:v>145496</c:v>
                </c:pt>
                <c:pt idx="584">
                  <c:v>144958</c:v>
                </c:pt>
                <c:pt idx="585">
                  <c:v>147094</c:v>
                </c:pt>
                <c:pt idx="586">
                  <c:v>143883</c:v>
                </c:pt>
                <c:pt idx="587">
                  <c:v>144814</c:v>
                </c:pt>
                <c:pt idx="588">
                  <c:v>147210</c:v>
                </c:pt>
                <c:pt idx="589">
                  <c:v>148001</c:v>
                </c:pt>
                <c:pt idx="590">
                  <c:v>143348</c:v>
                </c:pt>
                <c:pt idx="591">
                  <c:v>148223</c:v>
                </c:pt>
                <c:pt idx="592">
                  <c:v>144550</c:v>
                </c:pt>
                <c:pt idx="593">
                  <c:v>144730</c:v>
                </c:pt>
                <c:pt idx="594">
                  <c:v>154357</c:v>
                </c:pt>
                <c:pt idx="595">
                  <c:v>151444</c:v>
                </c:pt>
                <c:pt idx="596">
                  <c:v>152995</c:v>
                </c:pt>
                <c:pt idx="597">
                  <c:v>156106</c:v>
                </c:pt>
                <c:pt idx="598">
                  <c:v>155457</c:v>
                </c:pt>
                <c:pt idx="599">
                  <c:v>151808</c:v>
                </c:pt>
                <c:pt idx="600">
                  <c:v>152851</c:v>
                </c:pt>
                <c:pt idx="601">
                  <c:v>151773</c:v>
                </c:pt>
                <c:pt idx="602">
                  <c:v>153661</c:v>
                </c:pt>
                <c:pt idx="603">
                  <c:v>154564</c:v>
                </c:pt>
                <c:pt idx="604">
                  <c:v>152706</c:v>
                </c:pt>
                <c:pt idx="605">
                  <c:v>163969</c:v>
                </c:pt>
                <c:pt idx="606">
                  <c:v>163286</c:v>
                </c:pt>
                <c:pt idx="607">
                  <c:v>161028</c:v>
                </c:pt>
                <c:pt idx="608">
                  <c:v>162592</c:v>
                </c:pt>
                <c:pt idx="609">
                  <c:v>164286</c:v>
                </c:pt>
                <c:pt idx="610">
                  <c:v>164249</c:v>
                </c:pt>
                <c:pt idx="611">
                  <c:v>163257</c:v>
                </c:pt>
                <c:pt idx="612">
                  <c:v>160204</c:v>
                </c:pt>
                <c:pt idx="613">
                  <c:v>162677</c:v>
                </c:pt>
                <c:pt idx="614">
                  <c:v>161369</c:v>
                </c:pt>
                <c:pt idx="615">
                  <c:v>169839</c:v>
                </c:pt>
                <c:pt idx="616">
                  <c:v>170224</c:v>
                </c:pt>
                <c:pt idx="617">
                  <c:v>171733</c:v>
                </c:pt>
                <c:pt idx="618">
                  <c:v>173187</c:v>
                </c:pt>
                <c:pt idx="619">
                  <c:v>170827</c:v>
                </c:pt>
                <c:pt idx="620">
                  <c:v>171848</c:v>
                </c:pt>
                <c:pt idx="621">
                  <c:v>172324</c:v>
                </c:pt>
                <c:pt idx="622">
                  <c:v>172947</c:v>
                </c:pt>
                <c:pt idx="623">
                  <c:v>171410</c:v>
                </c:pt>
                <c:pt idx="624">
                  <c:v>170635</c:v>
                </c:pt>
                <c:pt idx="625">
                  <c:v>168983</c:v>
                </c:pt>
                <c:pt idx="626">
                  <c:v>179547</c:v>
                </c:pt>
                <c:pt idx="627">
                  <c:v>181658</c:v>
                </c:pt>
                <c:pt idx="628">
                  <c:v>180889</c:v>
                </c:pt>
                <c:pt idx="629">
                  <c:v>178848</c:v>
                </c:pt>
                <c:pt idx="630">
                  <c:v>177592</c:v>
                </c:pt>
                <c:pt idx="631">
                  <c:v>179851</c:v>
                </c:pt>
                <c:pt idx="632">
                  <c:v>178497</c:v>
                </c:pt>
                <c:pt idx="633">
                  <c:v>179558</c:v>
                </c:pt>
                <c:pt idx="634">
                  <c:v>181691</c:v>
                </c:pt>
                <c:pt idx="635">
                  <c:v>180479</c:v>
                </c:pt>
                <c:pt idx="636">
                  <c:v>181800</c:v>
                </c:pt>
                <c:pt idx="637">
                  <c:v>186899</c:v>
                </c:pt>
                <c:pt idx="638">
                  <c:v>189931</c:v>
                </c:pt>
                <c:pt idx="639">
                  <c:v>191288</c:v>
                </c:pt>
                <c:pt idx="640">
                  <c:v>190591</c:v>
                </c:pt>
                <c:pt idx="641">
                  <c:v>189737</c:v>
                </c:pt>
                <c:pt idx="642">
                  <c:v>188114</c:v>
                </c:pt>
                <c:pt idx="643">
                  <c:v>191247</c:v>
                </c:pt>
                <c:pt idx="644">
                  <c:v>188120</c:v>
                </c:pt>
                <c:pt idx="645">
                  <c:v>190136</c:v>
                </c:pt>
                <c:pt idx="646">
                  <c:v>186967</c:v>
                </c:pt>
                <c:pt idx="647">
                  <c:v>188994</c:v>
                </c:pt>
                <c:pt idx="648">
                  <c:v>199145</c:v>
                </c:pt>
                <c:pt idx="649">
                  <c:v>199781</c:v>
                </c:pt>
                <c:pt idx="650">
                  <c:v>196824</c:v>
                </c:pt>
                <c:pt idx="651">
                  <c:v>199871</c:v>
                </c:pt>
                <c:pt idx="652">
                  <c:v>198770</c:v>
                </c:pt>
                <c:pt idx="653">
                  <c:v>198385</c:v>
                </c:pt>
                <c:pt idx="654">
                  <c:v>197216</c:v>
                </c:pt>
                <c:pt idx="655">
                  <c:v>197371</c:v>
                </c:pt>
                <c:pt idx="656">
                  <c:v>200707</c:v>
                </c:pt>
                <c:pt idx="657">
                  <c:v>200340</c:v>
                </c:pt>
                <c:pt idx="658">
                  <c:v>197320</c:v>
                </c:pt>
                <c:pt idx="659">
                  <c:v>206603</c:v>
                </c:pt>
                <c:pt idx="660">
                  <c:v>208181</c:v>
                </c:pt>
                <c:pt idx="661">
                  <c:v>210045</c:v>
                </c:pt>
                <c:pt idx="662">
                  <c:v>207578</c:v>
                </c:pt>
                <c:pt idx="663">
                  <c:v>207290</c:v>
                </c:pt>
                <c:pt idx="664">
                  <c:v>210825</c:v>
                </c:pt>
                <c:pt idx="665">
                  <c:v>206627</c:v>
                </c:pt>
                <c:pt idx="666">
                  <c:v>207984</c:v>
                </c:pt>
                <c:pt idx="667">
                  <c:v>206546</c:v>
                </c:pt>
                <c:pt idx="668">
                  <c:v>207266</c:v>
                </c:pt>
                <c:pt idx="669">
                  <c:v>206665</c:v>
                </c:pt>
                <c:pt idx="670">
                  <c:v>219054</c:v>
                </c:pt>
                <c:pt idx="671">
                  <c:v>218821</c:v>
                </c:pt>
                <c:pt idx="672">
                  <c:v>221312</c:v>
                </c:pt>
                <c:pt idx="673">
                  <c:v>221685</c:v>
                </c:pt>
                <c:pt idx="674">
                  <c:v>220992</c:v>
                </c:pt>
                <c:pt idx="675">
                  <c:v>218479</c:v>
                </c:pt>
                <c:pt idx="676">
                  <c:v>218667</c:v>
                </c:pt>
                <c:pt idx="677">
                  <c:v>217587</c:v>
                </c:pt>
                <c:pt idx="678">
                  <c:v>219853</c:v>
                </c:pt>
                <c:pt idx="679">
                  <c:v>217741</c:v>
                </c:pt>
                <c:pt idx="680">
                  <c:v>221023</c:v>
                </c:pt>
                <c:pt idx="681">
                  <c:v>230607</c:v>
                </c:pt>
                <c:pt idx="682">
                  <c:v>230538</c:v>
                </c:pt>
                <c:pt idx="683">
                  <c:v>229871</c:v>
                </c:pt>
                <c:pt idx="684">
                  <c:v>227697</c:v>
                </c:pt>
                <c:pt idx="685">
                  <c:v>230762</c:v>
                </c:pt>
                <c:pt idx="686">
                  <c:v>228721</c:v>
                </c:pt>
                <c:pt idx="687">
                  <c:v>228086</c:v>
                </c:pt>
                <c:pt idx="688">
                  <c:v>231110</c:v>
                </c:pt>
                <c:pt idx="689">
                  <c:v>228939</c:v>
                </c:pt>
                <c:pt idx="690">
                  <c:v>228363</c:v>
                </c:pt>
                <c:pt idx="691">
                  <c:v>230109</c:v>
                </c:pt>
                <c:pt idx="692">
                  <c:v>240414</c:v>
                </c:pt>
                <c:pt idx="693">
                  <c:v>242788</c:v>
                </c:pt>
                <c:pt idx="694">
                  <c:v>239490</c:v>
                </c:pt>
                <c:pt idx="695">
                  <c:v>240024</c:v>
                </c:pt>
                <c:pt idx="696">
                  <c:v>238731</c:v>
                </c:pt>
                <c:pt idx="697">
                  <c:v>239004</c:v>
                </c:pt>
                <c:pt idx="698">
                  <c:v>240178</c:v>
                </c:pt>
                <c:pt idx="699">
                  <c:v>242421</c:v>
                </c:pt>
                <c:pt idx="700">
                  <c:v>241788</c:v>
                </c:pt>
                <c:pt idx="701">
                  <c:v>239118</c:v>
                </c:pt>
                <c:pt idx="702">
                  <c:v>250908</c:v>
                </c:pt>
                <c:pt idx="703">
                  <c:v>251839</c:v>
                </c:pt>
                <c:pt idx="704">
                  <c:v>253047</c:v>
                </c:pt>
                <c:pt idx="705">
                  <c:v>251264</c:v>
                </c:pt>
                <c:pt idx="706">
                  <c:v>254332</c:v>
                </c:pt>
                <c:pt idx="707">
                  <c:v>254123</c:v>
                </c:pt>
                <c:pt idx="708">
                  <c:v>253265</c:v>
                </c:pt>
                <c:pt idx="709">
                  <c:v>254173</c:v>
                </c:pt>
                <c:pt idx="710">
                  <c:v>251325</c:v>
                </c:pt>
                <c:pt idx="711">
                  <c:v>254208</c:v>
                </c:pt>
                <c:pt idx="712">
                  <c:v>250368</c:v>
                </c:pt>
                <c:pt idx="713">
                  <c:v>262524</c:v>
                </c:pt>
                <c:pt idx="714">
                  <c:v>266345</c:v>
                </c:pt>
                <c:pt idx="715">
                  <c:v>263460</c:v>
                </c:pt>
                <c:pt idx="716">
                  <c:v>266777</c:v>
                </c:pt>
                <c:pt idx="717">
                  <c:v>263815</c:v>
                </c:pt>
                <c:pt idx="718">
                  <c:v>263561</c:v>
                </c:pt>
                <c:pt idx="719">
                  <c:v>266321</c:v>
                </c:pt>
                <c:pt idx="720">
                  <c:v>262324</c:v>
                </c:pt>
                <c:pt idx="721">
                  <c:v>265118</c:v>
                </c:pt>
                <c:pt idx="722">
                  <c:v>265672</c:v>
                </c:pt>
                <c:pt idx="723">
                  <c:v>265348</c:v>
                </c:pt>
                <c:pt idx="724">
                  <c:v>275793</c:v>
                </c:pt>
                <c:pt idx="725">
                  <c:v>277180</c:v>
                </c:pt>
                <c:pt idx="726">
                  <c:v>275794</c:v>
                </c:pt>
                <c:pt idx="727">
                  <c:v>276863</c:v>
                </c:pt>
                <c:pt idx="728">
                  <c:v>276449</c:v>
                </c:pt>
                <c:pt idx="729">
                  <c:v>275078</c:v>
                </c:pt>
                <c:pt idx="730">
                  <c:v>278003</c:v>
                </c:pt>
                <c:pt idx="731">
                  <c:v>278935</c:v>
                </c:pt>
                <c:pt idx="732">
                  <c:v>278627</c:v>
                </c:pt>
                <c:pt idx="733">
                  <c:v>274838</c:v>
                </c:pt>
                <c:pt idx="734">
                  <c:v>277767</c:v>
                </c:pt>
                <c:pt idx="735">
                  <c:v>291116</c:v>
                </c:pt>
                <c:pt idx="736">
                  <c:v>289799</c:v>
                </c:pt>
                <c:pt idx="737">
                  <c:v>287857</c:v>
                </c:pt>
                <c:pt idx="738">
                  <c:v>289415</c:v>
                </c:pt>
                <c:pt idx="739">
                  <c:v>288084</c:v>
                </c:pt>
                <c:pt idx="740">
                  <c:v>288905</c:v>
                </c:pt>
                <c:pt idx="741">
                  <c:v>287765</c:v>
                </c:pt>
                <c:pt idx="742">
                  <c:v>289354</c:v>
                </c:pt>
                <c:pt idx="743">
                  <c:v>289423</c:v>
                </c:pt>
                <c:pt idx="744">
                  <c:v>289606</c:v>
                </c:pt>
                <c:pt idx="745">
                  <c:v>290636</c:v>
                </c:pt>
                <c:pt idx="746">
                  <c:v>301158</c:v>
                </c:pt>
                <c:pt idx="747">
                  <c:v>300048</c:v>
                </c:pt>
                <c:pt idx="748">
                  <c:v>304105</c:v>
                </c:pt>
                <c:pt idx="749">
                  <c:v>301859</c:v>
                </c:pt>
                <c:pt idx="750">
                  <c:v>303750</c:v>
                </c:pt>
                <c:pt idx="751">
                  <c:v>301577</c:v>
                </c:pt>
                <c:pt idx="752">
                  <c:v>301543</c:v>
                </c:pt>
                <c:pt idx="753">
                  <c:v>301034</c:v>
                </c:pt>
                <c:pt idx="754">
                  <c:v>302769</c:v>
                </c:pt>
                <c:pt idx="755">
                  <c:v>302326</c:v>
                </c:pt>
                <c:pt idx="756">
                  <c:v>303245</c:v>
                </c:pt>
                <c:pt idx="757">
                  <c:v>313340</c:v>
                </c:pt>
                <c:pt idx="758">
                  <c:v>314070</c:v>
                </c:pt>
                <c:pt idx="759">
                  <c:v>313352</c:v>
                </c:pt>
                <c:pt idx="760">
                  <c:v>315536</c:v>
                </c:pt>
                <c:pt idx="761">
                  <c:v>315966</c:v>
                </c:pt>
                <c:pt idx="762">
                  <c:v>315522</c:v>
                </c:pt>
                <c:pt idx="763">
                  <c:v>314707</c:v>
                </c:pt>
                <c:pt idx="764">
                  <c:v>315139</c:v>
                </c:pt>
                <c:pt idx="765">
                  <c:v>317738</c:v>
                </c:pt>
                <c:pt idx="766">
                  <c:v>317911</c:v>
                </c:pt>
                <c:pt idx="767">
                  <c:v>315736</c:v>
                </c:pt>
                <c:pt idx="768">
                  <c:v>330845</c:v>
                </c:pt>
                <c:pt idx="769">
                  <c:v>330249</c:v>
                </c:pt>
                <c:pt idx="770">
                  <c:v>327260</c:v>
                </c:pt>
                <c:pt idx="771">
                  <c:v>330350</c:v>
                </c:pt>
                <c:pt idx="772">
                  <c:v>330108</c:v>
                </c:pt>
                <c:pt idx="773">
                  <c:v>330617</c:v>
                </c:pt>
                <c:pt idx="774">
                  <c:v>330355</c:v>
                </c:pt>
                <c:pt idx="775">
                  <c:v>328251</c:v>
                </c:pt>
                <c:pt idx="776">
                  <c:v>329578</c:v>
                </c:pt>
                <c:pt idx="777">
                  <c:v>327812</c:v>
                </c:pt>
                <c:pt idx="778">
                  <c:v>331563</c:v>
                </c:pt>
                <c:pt idx="779">
                  <c:v>341773</c:v>
                </c:pt>
                <c:pt idx="780">
                  <c:v>343657</c:v>
                </c:pt>
                <c:pt idx="781">
                  <c:v>342057</c:v>
                </c:pt>
                <c:pt idx="782">
                  <c:v>341344</c:v>
                </c:pt>
                <c:pt idx="783">
                  <c:v>345120</c:v>
                </c:pt>
                <c:pt idx="784">
                  <c:v>344944</c:v>
                </c:pt>
                <c:pt idx="785">
                  <c:v>346067</c:v>
                </c:pt>
                <c:pt idx="786">
                  <c:v>344942</c:v>
                </c:pt>
                <c:pt idx="787">
                  <c:v>345289</c:v>
                </c:pt>
                <c:pt idx="788">
                  <c:v>345845</c:v>
                </c:pt>
                <c:pt idx="789">
                  <c:v>359826</c:v>
                </c:pt>
                <c:pt idx="790">
                  <c:v>360571</c:v>
                </c:pt>
                <c:pt idx="791">
                  <c:v>360151</c:v>
                </c:pt>
                <c:pt idx="792">
                  <c:v>355701</c:v>
                </c:pt>
                <c:pt idx="793">
                  <c:v>358388</c:v>
                </c:pt>
                <c:pt idx="794">
                  <c:v>355782</c:v>
                </c:pt>
                <c:pt idx="795">
                  <c:v>357668</c:v>
                </c:pt>
                <c:pt idx="796">
                  <c:v>356583</c:v>
                </c:pt>
                <c:pt idx="797">
                  <c:v>356990</c:v>
                </c:pt>
                <c:pt idx="798">
                  <c:v>357132</c:v>
                </c:pt>
                <c:pt idx="799">
                  <c:v>359177</c:v>
                </c:pt>
                <c:pt idx="800">
                  <c:v>371997</c:v>
                </c:pt>
                <c:pt idx="801">
                  <c:v>371167</c:v>
                </c:pt>
                <c:pt idx="802">
                  <c:v>370732</c:v>
                </c:pt>
                <c:pt idx="803">
                  <c:v>371489</c:v>
                </c:pt>
                <c:pt idx="804">
                  <c:v>373543</c:v>
                </c:pt>
                <c:pt idx="805">
                  <c:v>372382</c:v>
                </c:pt>
                <c:pt idx="806">
                  <c:v>370916</c:v>
                </c:pt>
                <c:pt idx="807">
                  <c:v>374350</c:v>
                </c:pt>
                <c:pt idx="808">
                  <c:v>372827</c:v>
                </c:pt>
                <c:pt idx="809">
                  <c:v>375207</c:v>
                </c:pt>
                <c:pt idx="810">
                  <c:v>372265</c:v>
                </c:pt>
                <c:pt idx="811">
                  <c:v>388480</c:v>
                </c:pt>
                <c:pt idx="812">
                  <c:v>386167</c:v>
                </c:pt>
                <c:pt idx="813">
                  <c:v>390793</c:v>
                </c:pt>
                <c:pt idx="814">
                  <c:v>388188</c:v>
                </c:pt>
                <c:pt idx="815">
                  <c:v>390170</c:v>
                </c:pt>
                <c:pt idx="816">
                  <c:v>390304</c:v>
                </c:pt>
                <c:pt idx="817">
                  <c:v>391074</c:v>
                </c:pt>
                <c:pt idx="818">
                  <c:v>389027</c:v>
                </c:pt>
                <c:pt idx="819">
                  <c:v>389352</c:v>
                </c:pt>
                <c:pt idx="820">
                  <c:v>386344</c:v>
                </c:pt>
                <c:pt idx="821">
                  <c:v>387677</c:v>
                </c:pt>
                <c:pt idx="822">
                  <c:v>403934</c:v>
                </c:pt>
                <c:pt idx="823">
                  <c:v>405807</c:v>
                </c:pt>
                <c:pt idx="824">
                  <c:v>406000</c:v>
                </c:pt>
                <c:pt idx="825">
                  <c:v>402209</c:v>
                </c:pt>
                <c:pt idx="826">
                  <c:v>404370</c:v>
                </c:pt>
                <c:pt idx="827">
                  <c:v>402433</c:v>
                </c:pt>
                <c:pt idx="828">
                  <c:v>406119</c:v>
                </c:pt>
                <c:pt idx="829">
                  <c:v>405001</c:v>
                </c:pt>
                <c:pt idx="830">
                  <c:v>406959</c:v>
                </c:pt>
                <c:pt idx="831">
                  <c:v>406310</c:v>
                </c:pt>
                <c:pt idx="832">
                  <c:v>402611</c:v>
                </c:pt>
                <c:pt idx="833">
                  <c:v>421469</c:v>
                </c:pt>
                <c:pt idx="834">
                  <c:v>422683</c:v>
                </c:pt>
                <c:pt idx="835">
                  <c:v>419499</c:v>
                </c:pt>
                <c:pt idx="836">
                  <c:v>423241</c:v>
                </c:pt>
                <c:pt idx="837">
                  <c:v>420017</c:v>
                </c:pt>
                <c:pt idx="838">
                  <c:v>419509</c:v>
                </c:pt>
                <c:pt idx="839">
                  <c:v>419111</c:v>
                </c:pt>
                <c:pt idx="840">
                  <c:v>420110</c:v>
                </c:pt>
                <c:pt idx="841">
                  <c:v>422493</c:v>
                </c:pt>
                <c:pt idx="842">
                  <c:v>422159</c:v>
                </c:pt>
                <c:pt idx="843">
                  <c:v>419283</c:v>
                </c:pt>
                <c:pt idx="844">
                  <c:v>437405</c:v>
                </c:pt>
                <c:pt idx="845">
                  <c:v>436746</c:v>
                </c:pt>
                <c:pt idx="846">
                  <c:v>435192</c:v>
                </c:pt>
                <c:pt idx="847">
                  <c:v>436119</c:v>
                </c:pt>
                <c:pt idx="848">
                  <c:v>437972</c:v>
                </c:pt>
                <c:pt idx="849">
                  <c:v>438635</c:v>
                </c:pt>
                <c:pt idx="850">
                  <c:v>435951</c:v>
                </c:pt>
                <c:pt idx="851">
                  <c:v>435549</c:v>
                </c:pt>
                <c:pt idx="852">
                  <c:v>438546</c:v>
                </c:pt>
                <c:pt idx="853">
                  <c:v>436806</c:v>
                </c:pt>
                <c:pt idx="854">
                  <c:v>438822</c:v>
                </c:pt>
                <c:pt idx="855">
                  <c:v>452784</c:v>
                </c:pt>
                <c:pt idx="856">
                  <c:v>456167</c:v>
                </c:pt>
                <c:pt idx="857">
                  <c:v>452653</c:v>
                </c:pt>
                <c:pt idx="858">
                  <c:v>454367</c:v>
                </c:pt>
                <c:pt idx="859">
                  <c:v>455508</c:v>
                </c:pt>
                <c:pt idx="860">
                  <c:v>454591</c:v>
                </c:pt>
                <c:pt idx="861">
                  <c:v>452685</c:v>
                </c:pt>
                <c:pt idx="862">
                  <c:v>453594</c:v>
                </c:pt>
                <c:pt idx="863">
                  <c:v>457045</c:v>
                </c:pt>
                <c:pt idx="864">
                  <c:v>456673</c:v>
                </c:pt>
                <c:pt idx="865">
                  <c:v>473185</c:v>
                </c:pt>
                <c:pt idx="866">
                  <c:v>471138</c:v>
                </c:pt>
                <c:pt idx="867">
                  <c:v>469924</c:v>
                </c:pt>
                <c:pt idx="868">
                  <c:v>472614</c:v>
                </c:pt>
                <c:pt idx="869">
                  <c:v>473281</c:v>
                </c:pt>
                <c:pt idx="870">
                  <c:v>471413</c:v>
                </c:pt>
                <c:pt idx="871">
                  <c:v>473395</c:v>
                </c:pt>
                <c:pt idx="872">
                  <c:v>471837</c:v>
                </c:pt>
                <c:pt idx="873">
                  <c:v>473569</c:v>
                </c:pt>
                <c:pt idx="874">
                  <c:v>471237</c:v>
                </c:pt>
                <c:pt idx="875">
                  <c:v>472190</c:v>
                </c:pt>
                <c:pt idx="876">
                  <c:v>490092</c:v>
                </c:pt>
                <c:pt idx="877">
                  <c:v>489553</c:v>
                </c:pt>
                <c:pt idx="878">
                  <c:v>491027</c:v>
                </c:pt>
                <c:pt idx="879">
                  <c:v>492065</c:v>
                </c:pt>
                <c:pt idx="880">
                  <c:v>490324</c:v>
                </c:pt>
                <c:pt idx="881">
                  <c:v>492098</c:v>
                </c:pt>
                <c:pt idx="882">
                  <c:v>492156</c:v>
                </c:pt>
                <c:pt idx="883">
                  <c:v>490792</c:v>
                </c:pt>
                <c:pt idx="884">
                  <c:v>492650</c:v>
                </c:pt>
                <c:pt idx="885">
                  <c:v>489455</c:v>
                </c:pt>
                <c:pt idx="886">
                  <c:v>491652</c:v>
                </c:pt>
                <c:pt idx="887">
                  <c:v>511490</c:v>
                </c:pt>
                <c:pt idx="888">
                  <c:v>511547</c:v>
                </c:pt>
                <c:pt idx="889">
                  <c:v>510837</c:v>
                </c:pt>
                <c:pt idx="890">
                  <c:v>508926</c:v>
                </c:pt>
                <c:pt idx="891">
                  <c:v>509374</c:v>
                </c:pt>
                <c:pt idx="892">
                  <c:v>509858</c:v>
                </c:pt>
                <c:pt idx="893">
                  <c:v>508315</c:v>
                </c:pt>
                <c:pt idx="894">
                  <c:v>508466</c:v>
                </c:pt>
                <c:pt idx="895">
                  <c:v>509714</c:v>
                </c:pt>
                <c:pt idx="896">
                  <c:v>509873</c:v>
                </c:pt>
                <c:pt idx="897">
                  <c:v>509841</c:v>
                </c:pt>
                <c:pt idx="898">
                  <c:v>529305</c:v>
                </c:pt>
                <c:pt idx="899">
                  <c:v>527537</c:v>
                </c:pt>
                <c:pt idx="900">
                  <c:v>526388</c:v>
                </c:pt>
                <c:pt idx="901">
                  <c:v>527551</c:v>
                </c:pt>
                <c:pt idx="902">
                  <c:v>530007</c:v>
                </c:pt>
                <c:pt idx="903">
                  <c:v>525755</c:v>
                </c:pt>
                <c:pt idx="904">
                  <c:v>527582</c:v>
                </c:pt>
                <c:pt idx="905">
                  <c:v>526614</c:v>
                </c:pt>
                <c:pt idx="906">
                  <c:v>527958</c:v>
                </c:pt>
                <c:pt idx="907">
                  <c:v>529079</c:v>
                </c:pt>
                <c:pt idx="908">
                  <c:v>529871</c:v>
                </c:pt>
                <c:pt idx="909">
                  <c:v>546169</c:v>
                </c:pt>
                <c:pt idx="910">
                  <c:v>545902</c:v>
                </c:pt>
                <c:pt idx="911">
                  <c:v>545727</c:v>
                </c:pt>
                <c:pt idx="912">
                  <c:v>547699</c:v>
                </c:pt>
                <c:pt idx="913">
                  <c:v>547564</c:v>
                </c:pt>
                <c:pt idx="914">
                  <c:v>545796</c:v>
                </c:pt>
                <c:pt idx="915">
                  <c:v>548399</c:v>
                </c:pt>
                <c:pt idx="916">
                  <c:v>546538</c:v>
                </c:pt>
                <c:pt idx="917">
                  <c:v>547425</c:v>
                </c:pt>
                <c:pt idx="918">
                  <c:v>548374</c:v>
                </c:pt>
                <c:pt idx="919">
                  <c:v>547787</c:v>
                </c:pt>
                <c:pt idx="920">
                  <c:v>567192</c:v>
                </c:pt>
                <c:pt idx="921">
                  <c:v>567970</c:v>
                </c:pt>
                <c:pt idx="922">
                  <c:v>565981</c:v>
                </c:pt>
                <c:pt idx="923">
                  <c:v>567060</c:v>
                </c:pt>
                <c:pt idx="924">
                  <c:v>568129</c:v>
                </c:pt>
                <c:pt idx="925">
                  <c:v>567850</c:v>
                </c:pt>
                <c:pt idx="926">
                  <c:v>566502</c:v>
                </c:pt>
                <c:pt idx="927">
                  <c:v>568231</c:v>
                </c:pt>
                <c:pt idx="928">
                  <c:v>568541</c:v>
                </c:pt>
                <c:pt idx="929">
                  <c:v>567841</c:v>
                </c:pt>
                <c:pt idx="930">
                  <c:v>568469</c:v>
                </c:pt>
                <c:pt idx="931">
                  <c:v>588567</c:v>
                </c:pt>
                <c:pt idx="932">
                  <c:v>590154</c:v>
                </c:pt>
                <c:pt idx="933">
                  <c:v>588578</c:v>
                </c:pt>
                <c:pt idx="934">
                  <c:v>587991</c:v>
                </c:pt>
                <c:pt idx="935">
                  <c:v>588059</c:v>
                </c:pt>
                <c:pt idx="936">
                  <c:v>586159</c:v>
                </c:pt>
                <c:pt idx="937">
                  <c:v>589394</c:v>
                </c:pt>
                <c:pt idx="938">
                  <c:v>586960</c:v>
                </c:pt>
                <c:pt idx="939">
                  <c:v>588311</c:v>
                </c:pt>
                <c:pt idx="940">
                  <c:v>588243</c:v>
                </c:pt>
                <c:pt idx="941">
                  <c:v>587577</c:v>
                </c:pt>
                <c:pt idx="942">
                  <c:v>608175</c:v>
                </c:pt>
                <c:pt idx="943">
                  <c:v>609510</c:v>
                </c:pt>
                <c:pt idx="944">
                  <c:v>609063</c:v>
                </c:pt>
                <c:pt idx="945">
                  <c:v>609819</c:v>
                </c:pt>
                <c:pt idx="946">
                  <c:v>611300</c:v>
                </c:pt>
                <c:pt idx="947">
                  <c:v>608892</c:v>
                </c:pt>
                <c:pt idx="948">
                  <c:v>610333</c:v>
                </c:pt>
                <c:pt idx="949">
                  <c:v>609299</c:v>
                </c:pt>
                <c:pt idx="950">
                  <c:v>609627</c:v>
                </c:pt>
                <c:pt idx="951">
                  <c:v>610912</c:v>
                </c:pt>
                <c:pt idx="952">
                  <c:v>633033</c:v>
                </c:pt>
                <c:pt idx="953">
                  <c:v>630300</c:v>
                </c:pt>
                <c:pt idx="954">
                  <c:v>631268</c:v>
                </c:pt>
                <c:pt idx="955">
                  <c:v>631906</c:v>
                </c:pt>
                <c:pt idx="956">
                  <c:v>632453</c:v>
                </c:pt>
                <c:pt idx="957">
                  <c:v>631516</c:v>
                </c:pt>
                <c:pt idx="958">
                  <c:v>629052</c:v>
                </c:pt>
                <c:pt idx="959">
                  <c:v>629712</c:v>
                </c:pt>
                <c:pt idx="960">
                  <c:v>629651</c:v>
                </c:pt>
                <c:pt idx="961">
                  <c:v>632436</c:v>
                </c:pt>
                <c:pt idx="962">
                  <c:v>628636</c:v>
                </c:pt>
                <c:pt idx="963">
                  <c:v>654639</c:v>
                </c:pt>
                <c:pt idx="964">
                  <c:v>653752</c:v>
                </c:pt>
                <c:pt idx="965">
                  <c:v>653024</c:v>
                </c:pt>
                <c:pt idx="966">
                  <c:v>652238</c:v>
                </c:pt>
                <c:pt idx="967">
                  <c:v>651447</c:v>
                </c:pt>
                <c:pt idx="968">
                  <c:v>654794</c:v>
                </c:pt>
                <c:pt idx="969">
                  <c:v>652327</c:v>
                </c:pt>
                <c:pt idx="970">
                  <c:v>654658</c:v>
                </c:pt>
                <c:pt idx="971">
                  <c:v>653771</c:v>
                </c:pt>
                <c:pt idx="972">
                  <c:v>651985</c:v>
                </c:pt>
                <c:pt idx="973">
                  <c:v>655416</c:v>
                </c:pt>
                <c:pt idx="974">
                  <c:v>677304</c:v>
                </c:pt>
                <c:pt idx="975">
                  <c:v>675871</c:v>
                </c:pt>
                <c:pt idx="976">
                  <c:v>676723</c:v>
                </c:pt>
                <c:pt idx="977">
                  <c:v>676159</c:v>
                </c:pt>
                <c:pt idx="978">
                  <c:v>676606</c:v>
                </c:pt>
                <c:pt idx="979">
                  <c:v>676659</c:v>
                </c:pt>
                <c:pt idx="980">
                  <c:v>673316</c:v>
                </c:pt>
                <c:pt idx="981">
                  <c:v>674370</c:v>
                </c:pt>
                <c:pt idx="982">
                  <c:v>675856</c:v>
                </c:pt>
                <c:pt idx="983">
                  <c:v>675608</c:v>
                </c:pt>
                <c:pt idx="984">
                  <c:v>674762</c:v>
                </c:pt>
                <c:pt idx="985">
                  <c:v>696248</c:v>
                </c:pt>
                <c:pt idx="986">
                  <c:v>699098</c:v>
                </c:pt>
                <c:pt idx="987">
                  <c:v>698401</c:v>
                </c:pt>
                <c:pt idx="988">
                  <c:v>697744</c:v>
                </c:pt>
                <c:pt idx="989">
                  <c:v>699177</c:v>
                </c:pt>
                <c:pt idx="990">
                  <c:v>700344</c:v>
                </c:pt>
                <c:pt idx="991">
                  <c:v>698783</c:v>
                </c:pt>
                <c:pt idx="992">
                  <c:v>699273</c:v>
                </c:pt>
                <c:pt idx="993">
                  <c:v>697282</c:v>
                </c:pt>
                <c:pt idx="994">
                  <c:v>696751</c:v>
                </c:pt>
                <c:pt idx="995">
                  <c:v>700431</c:v>
                </c:pt>
                <c:pt idx="996">
                  <c:v>722109</c:v>
                </c:pt>
                <c:pt idx="997">
                  <c:v>720171</c:v>
                </c:pt>
                <c:pt idx="998">
                  <c:v>722631</c:v>
                </c:pt>
                <c:pt idx="999">
                  <c:v>723919</c:v>
                </c:pt>
                <c:pt idx="1000">
                  <c:v>720262</c:v>
                </c:pt>
                <c:pt idx="1001">
                  <c:v>719848</c:v>
                </c:pt>
                <c:pt idx="1002">
                  <c:v>720964</c:v>
                </c:pt>
                <c:pt idx="1003">
                  <c:v>724433</c:v>
                </c:pt>
                <c:pt idx="1004">
                  <c:v>720826</c:v>
                </c:pt>
                <c:pt idx="1005">
                  <c:v>724710</c:v>
                </c:pt>
                <c:pt idx="1006">
                  <c:v>723294</c:v>
                </c:pt>
                <c:pt idx="1007">
                  <c:v>746764</c:v>
                </c:pt>
                <c:pt idx="1008">
                  <c:v>748578</c:v>
                </c:pt>
                <c:pt idx="1009">
                  <c:v>746311</c:v>
                </c:pt>
                <c:pt idx="1010">
                  <c:v>744314</c:v>
                </c:pt>
                <c:pt idx="1011">
                  <c:v>745315</c:v>
                </c:pt>
                <c:pt idx="1012">
                  <c:v>747062</c:v>
                </c:pt>
                <c:pt idx="1013">
                  <c:v>745746</c:v>
                </c:pt>
                <c:pt idx="1014">
                  <c:v>744198</c:v>
                </c:pt>
                <c:pt idx="1015">
                  <c:v>746345</c:v>
                </c:pt>
                <c:pt idx="1016">
                  <c:v>748042</c:v>
                </c:pt>
                <c:pt idx="1017">
                  <c:v>744356</c:v>
                </c:pt>
                <c:pt idx="1018">
                  <c:v>773188</c:v>
                </c:pt>
                <c:pt idx="1019">
                  <c:v>770608</c:v>
                </c:pt>
                <c:pt idx="1020">
                  <c:v>769761</c:v>
                </c:pt>
                <c:pt idx="1021">
                  <c:v>770576</c:v>
                </c:pt>
                <c:pt idx="1022">
                  <c:v>769158</c:v>
                </c:pt>
                <c:pt idx="1023">
                  <c:v>771705</c:v>
                </c:pt>
                <c:pt idx="1024">
                  <c:v>770393</c:v>
                </c:pt>
                <c:pt idx="1025">
                  <c:v>768709</c:v>
                </c:pt>
                <c:pt idx="1026">
                  <c:v>769749</c:v>
                </c:pt>
                <c:pt idx="1027">
                  <c:v>772097</c:v>
                </c:pt>
                <c:pt idx="1028">
                  <c:v>769275</c:v>
                </c:pt>
                <c:pt idx="1029">
                  <c:v>794002</c:v>
                </c:pt>
                <c:pt idx="1030">
                  <c:v>797549</c:v>
                </c:pt>
                <c:pt idx="1031">
                  <c:v>794470</c:v>
                </c:pt>
                <c:pt idx="1032">
                  <c:v>795267</c:v>
                </c:pt>
                <c:pt idx="1033">
                  <c:v>796913</c:v>
                </c:pt>
                <c:pt idx="1034">
                  <c:v>796008</c:v>
                </c:pt>
                <c:pt idx="1035">
                  <c:v>797031</c:v>
                </c:pt>
                <c:pt idx="1036">
                  <c:v>797462</c:v>
                </c:pt>
                <c:pt idx="1037">
                  <c:v>798154</c:v>
                </c:pt>
                <c:pt idx="1038">
                  <c:v>797828</c:v>
                </c:pt>
                <c:pt idx="1039">
                  <c:v>824086</c:v>
                </c:pt>
                <c:pt idx="1040">
                  <c:v>820169</c:v>
                </c:pt>
                <c:pt idx="1041">
                  <c:v>821291</c:v>
                </c:pt>
                <c:pt idx="1042">
                  <c:v>822406</c:v>
                </c:pt>
                <c:pt idx="1043">
                  <c:v>819729</c:v>
                </c:pt>
                <c:pt idx="1044">
                  <c:v>824065</c:v>
                </c:pt>
                <c:pt idx="1045">
                  <c:v>820281</c:v>
                </c:pt>
                <c:pt idx="1046">
                  <c:v>820473</c:v>
                </c:pt>
                <c:pt idx="1047">
                  <c:v>821493</c:v>
                </c:pt>
                <c:pt idx="1048">
                  <c:v>823931</c:v>
                </c:pt>
                <c:pt idx="1049">
                  <c:v>824355</c:v>
                </c:pt>
                <c:pt idx="1050">
                  <c:v>846015</c:v>
                </c:pt>
                <c:pt idx="1051">
                  <c:v>846413</c:v>
                </c:pt>
                <c:pt idx="1052">
                  <c:v>848999</c:v>
                </c:pt>
                <c:pt idx="1053">
                  <c:v>847064</c:v>
                </c:pt>
                <c:pt idx="1054">
                  <c:v>849809</c:v>
                </c:pt>
                <c:pt idx="1055">
                  <c:v>850720</c:v>
                </c:pt>
                <c:pt idx="1056">
                  <c:v>847741</c:v>
                </c:pt>
                <c:pt idx="1057">
                  <c:v>848994</c:v>
                </c:pt>
                <c:pt idx="1058">
                  <c:v>847214</c:v>
                </c:pt>
                <c:pt idx="1059">
                  <c:v>848476</c:v>
                </c:pt>
                <c:pt idx="1060">
                  <c:v>847730</c:v>
                </c:pt>
                <c:pt idx="1061">
                  <c:v>874901</c:v>
                </c:pt>
                <c:pt idx="1062">
                  <c:v>873779</c:v>
                </c:pt>
                <c:pt idx="1063">
                  <c:v>875372</c:v>
                </c:pt>
                <c:pt idx="1064">
                  <c:v>875213</c:v>
                </c:pt>
                <c:pt idx="1065">
                  <c:v>876155</c:v>
                </c:pt>
                <c:pt idx="1066">
                  <c:v>874097</c:v>
                </c:pt>
                <c:pt idx="1067">
                  <c:v>877692</c:v>
                </c:pt>
                <c:pt idx="1068">
                  <c:v>876110</c:v>
                </c:pt>
                <c:pt idx="1069">
                  <c:v>877385</c:v>
                </c:pt>
                <c:pt idx="1070">
                  <c:v>877554</c:v>
                </c:pt>
                <c:pt idx="1071">
                  <c:v>875933</c:v>
                </c:pt>
                <c:pt idx="1072">
                  <c:v>901932</c:v>
                </c:pt>
                <c:pt idx="1073">
                  <c:v>902256</c:v>
                </c:pt>
                <c:pt idx="1074">
                  <c:v>903528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79-4F40-9501-0746A005F793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Метод гипотез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numRef>
              <c:f>Лист1!$A$2:$A$1076</c:f>
              <c:numCache>
                <c:formatCode>0</c:formatCode>
                <c:ptCount val="107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</c:numCache>
            </c:numRef>
          </c:cat>
          <c:val>
            <c:numRef>
              <c:f>Лист1!$D$2:$D$1076</c:f>
              <c:numCache>
                <c:formatCode>General</c:formatCode>
                <c:ptCount val="10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79-4F40-9501-0746A005F793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Метод связанных клеток 2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cat>
            <c:numRef>
              <c:f>Лист1!$A$2:$A$1076</c:f>
              <c:numCache>
                <c:formatCode>0</c:formatCode>
                <c:ptCount val="107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</c:numCache>
            </c:numRef>
          </c:cat>
          <c:val>
            <c:numRef>
              <c:f>Лист1!$E$2:$E$1076</c:f>
              <c:numCache>
                <c:formatCode>General</c:formatCode>
                <c:ptCount val="10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379-4F40-9501-0746A005F7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399071"/>
        <c:axId val="525397823"/>
      </c:areaChart>
      <c:catAx>
        <c:axId val="525399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Порядковый номер полей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525397823"/>
        <c:crosses val="autoZero"/>
        <c:auto val="1"/>
        <c:lblAlgn val="ctr"/>
        <c:lblOffset val="100"/>
        <c:tickMarkSkip val="100"/>
        <c:noMultiLvlLbl val="0"/>
      </c:catAx>
      <c:valAx>
        <c:axId val="525397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Процент используемых методов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525399071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1033735080155329E-3"/>
          <c:y val="0.80494671761861081"/>
          <c:w val="0.99179314894042048"/>
          <c:h val="0.182639488603827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D33ED-6672-A317-4DA0-DDA2AE399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C911B8-A6B3-FC68-4395-5A4D71396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6D0189-1D84-14A5-FD0D-6BA80A05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9376-ECC8-47AE-8BD9-BD17F6E534C5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2D34C2-9AB0-F970-9489-93546A10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4B5BC7-529C-6AAB-D588-AFADC3DF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AA00-B276-4AC7-911F-A40ECA34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48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A4464-4012-334B-D631-B444BFC87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BE8317-084E-3B86-2534-133C32A31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A23454-7632-BBFB-79A3-BDC0032A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9376-ECC8-47AE-8BD9-BD17F6E534C5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3B9D4A-7415-D468-F343-964E7252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7615CB-5FD2-B8BB-8907-FE1C78FD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AA00-B276-4AC7-911F-A40ECA34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15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CB9EBD0-87DD-B174-CB4F-661CB4372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B5B125-9E35-37A2-65E7-64FB125F7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544E74-0B56-7A7F-051F-A943BB411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9376-ECC8-47AE-8BD9-BD17F6E534C5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3E571A-84DC-191E-0BBC-63C53D5E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5AD0B1-E99E-24DC-83D2-422A26E7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AA00-B276-4AC7-911F-A40ECA34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69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72D719-BB69-35D4-A668-5FC6F261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A638B7-2F05-D53E-FC9E-6A707ACCF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8491F6-C285-B399-503C-CB17DEB2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9376-ECC8-47AE-8BD9-BD17F6E534C5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365EF7-B2D6-DC9C-04B6-9022BF17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427325-4A43-2709-5A6E-DC9C4F71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AA00-B276-4AC7-911F-A40ECA34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37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E9454-22FA-1B97-629A-B328CD8B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87B882-EED8-2D45-F0B1-FD6494CB9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F435FE-6E6E-C1E9-D8AF-7B4AF9B9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9376-ECC8-47AE-8BD9-BD17F6E534C5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3DECEC-93E0-C0A5-3A97-AD398BBA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01934B-4D69-9B80-91C7-1A718500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AA00-B276-4AC7-911F-A40ECA34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2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B3479-9030-5FF6-37AC-897BC2AA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FD8A3F-B903-FDAC-4BE3-168EF0D26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2B231A-9A2D-7D8A-DB00-8F86C4F22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F660ED-39CE-CC36-08CA-5D277E9F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9376-ECC8-47AE-8BD9-BD17F6E534C5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162468-4DC5-389B-D2BE-29BAF826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371B0C-5EC7-64EC-D0F6-6D3E47D0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AA00-B276-4AC7-911F-A40ECA34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19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61085-909F-01FE-A2DF-F8C7D5A8F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51E5E8-9268-BEAE-4594-3C929E414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7C3A57-AE53-9578-3929-DC86C48CD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EEDE36-4F03-6AA2-F9C4-1E0A7EC6D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8A2305-C83F-09BC-F97B-6D089D02F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E585C81-8C78-EE01-CFE3-E6890ADC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9376-ECC8-47AE-8BD9-BD17F6E534C5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8745ABB-8FAC-32F9-5B72-73DE0A13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E8455CB-7360-A133-318D-949AEA8E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AA00-B276-4AC7-911F-A40ECA34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9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41FBE-B891-BEE4-C44C-B5E2094F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319A380-9FB1-2F90-FFAD-8B467148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9376-ECC8-47AE-8BD9-BD17F6E534C5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263924A-A059-6BC0-3FD3-6327B472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37CD95-5B49-492A-776A-F04F3965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AA00-B276-4AC7-911F-A40ECA34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8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3A81B0-1CEC-CE54-77FD-02646592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9376-ECC8-47AE-8BD9-BD17F6E534C5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4731961-587F-94E7-6F49-3DEE6673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43348A-4ED5-E5BB-CE86-07A1BCF7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AA00-B276-4AC7-911F-A40ECA34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73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92783-2F02-AEFF-83F0-9A6F10B5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D4C856-54DB-D79D-1196-A4991673B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6590E4-4303-7D0A-E529-A085B1CF9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339DA1-9978-B673-7A18-B92E54FD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9376-ECC8-47AE-8BD9-BD17F6E534C5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05DCC3-8DB6-C329-D7E4-1CB20166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EEFFE4-C6ED-7E20-8ADC-672532D4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AA00-B276-4AC7-911F-A40ECA34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71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6CE4D-87BF-2ECE-E729-8E6C12F1A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B91E9BF-4E55-F3C5-438A-C95F9F63D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5F8FE3-B798-56FD-5DC0-D555D2ACD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DDE4DC-014E-2815-3F85-03D7731B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9376-ECC8-47AE-8BD9-BD17F6E534C5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A08C5D-CE3C-D90D-AD6E-DF14046D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122561-9516-B617-8CEC-FF0E6840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AA00-B276-4AC7-911F-A40ECA34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73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A1F58-C79D-3BA2-B5EA-B431149B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946019-EF99-2834-CDF8-35593B012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7FF495-97C8-CD7A-F0C4-0DD85EA52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89376-ECC8-47AE-8BD9-BD17F6E534C5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3DB52F-9280-797A-0AC8-1E8F823A6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27704F-9FBE-2491-1AAD-847C177DC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AAA00-B276-4AC7-911F-A40ECA34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31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BAE66266-036D-817F-0F13-BECA6ED686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680183"/>
              </p:ext>
            </p:extLst>
          </p:nvPr>
        </p:nvGraphicFramePr>
        <p:xfrm>
          <a:off x="2032000" y="426720"/>
          <a:ext cx="8696960" cy="5711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39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8068A25C-65D1-0871-015E-AA895489C4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9454965"/>
              </p:ext>
            </p:extLst>
          </p:nvPr>
        </p:nvGraphicFramePr>
        <p:xfrm>
          <a:off x="1290320" y="137160"/>
          <a:ext cx="9611360" cy="6138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671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эффективности системы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анализ статистики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D62B519D-51E7-CD19-5E5B-F13FEF1A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695" y="1986958"/>
            <a:ext cx="8527081" cy="4134898"/>
          </a:xfrm>
        </p:spPr>
        <p:txBody>
          <a:bodyPr>
            <a:normAutofit/>
          </a:bodyPr>
          <a:lstStyle/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Количество соседних клеток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Количество соседних закрытых клеток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Количество выявленных мин в соседних клетках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Число в клетке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Расположение соседних клеток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Расположение соседних закрытых клеток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Расположение соседних клеток с выявленными минами</a:t>
            </a:r>
          </a:p>
        </p:txBody>
      </p:sp>
      <p:graphicFrame>
        <p:nvGraphicFramePr>
          <p:cNvPr id="16" name="Таблица 5">
            <a:extLst>
              <a:ext uri="{FF2B5EF4-FFF2-40B4-BE49-F238E27FC236}">
                <a16:creationId xmlns:a16="http://schemas.microsoft.com/office/drawing/2014/main" id="{3E0B4B3F-06B8-C9EA-B2D2-735E18D09C56}"/>
              </a:ext>
            </a:extLst>
          </p:cNvPr>
          <p:cNvGraphicFramePr>
            <a:graphicFrameLocks/>
          </p:cNvGraphicFramePr>
          <p:nvPr/>
        </p:nvGraphicFramePr>
        <p:xfrm>
          <a:off x="7971062" y="142822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4A78448-0784-3BE3-35BD-A73A57ADB4E7}"/>
              </a:ext>
            </a:extLst>
          </p:cNvPr>
          <p:cNvCxnSpPr>
            <a:cxnSpLocks/>
          </p:cNvCxnSpPr>
          <p:nvPr/>
        </p:nvCxnSpPr>
        <p:spPr>
          <a:xfrm>
            <a:off x="10755085" y="2960914"/>
            <a:ext cx="653143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бъект 2">
            <a:extLst>
              <a:ext uri="{FF2B5EF4-FFF2-40B4-BE49-F238E27FC236}">
                <a16:creationId xmlns:a16="http://schemas.microsoft.com/office/drawing/2014/main" id="{BE6415D3-FF72-549E-4671-7224C8588385}"/>
              </a:ext>
            </a:extLst>
          </p:cNvPr>
          <p:cNvSpPr txBox="1">
            <a:spLocks/>
          </p:cNvSpPr>
          <p:nvPr/>
        </p:nvSpPr>
        <p:spPr>
          <a:xfrm>
            <a:off x="11454580" y="2712385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0C64F5E9-197E-D196-08B6-BA38B1C23763}"/>
              </a:ext>
            </a:extLst>
          </p:cNvPr>
          <p:cNvSpPr txBox="1">
            <a:spLocks/>
          </p:cNvSpPr>
          <p:nvPr/>
        </p:nvSpPr>
        <p:spPr>
          <a:xfrm>
            <a:off x="11454580" y="2712385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46952D0A-E2B9-F077-5878-4AA29B6504EE}"/>
              </a:ext>
            </a:extLst>
          </p:cNvPr>
          <p:cNvSpPr txBox="1">
            <a:spLocks/>
          </p:cNvSpPr>
          <p:nvPr/>
        </p:nvSpPr>
        <p:spPr>
          <a:xfrm>
            <a:off x="11457302" y="2712385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604F8A5C-9A84-A806-ACE8-B643C6FD8201}"/>
              </a:ext>
            </a:extLst>
          </p:cNvPr>
          <p:cNvSpPr txBox="1">
            <a:spLocks/>
          </p:cNvSpPr>
          <p:nvPr/>
        </p:nvSpPr>
        <p:spPr>
          <a:xfrm>
            <a:off x="11451858" y="2712385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9B1743A1-DD34-D704-9C10-3FA120C058E1}"/>
              </a:ext>
            </a:extLst>
          </p:cNvPr>
          <p:cNvSpPr txBox="1">
            <a:spLocks/>
          </p:cNvSpPr>
          <p:nvPr/>
        </p:nvSpPr>
        <p:spPr>
          <a:xfrm>
            <a:off x="7057567" y="4493601"/>
            <a:ext cx="4782418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-1, 0</a:t>
            </a: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(-1, 1), (0, 1), (1, 1), (1, 0)&gt;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019F95D-61BF-81F3-EA6C-B7D3F6245BF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448776" y="4107543"/>
            <a:ext cx="0" cy="38605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бъект 2">
            <a:extLst>
              <a:ext uri="{FF2B5EF4-FFF2-40B4-BE49-F238E27FC236}">
                <a16:creationId xmlns:a16="http://schemas.microsoft.com/office/drawing/2014/main" id="{DCEF2604-698D-2792-E9D5-EA70213881A6}"/>
              </a:ext>
            </a:extLst>
          </p:cNvPr>
          <p:cNvSpPr txBox="1">
            <a:spLocks/>
          </p:cNvSpPr>
          <p:nvPr/>
        </p:nvSpPr>
        <p:spPr>
          <a:xfrm>
            <a:off x="7057567" y="4493601"/>
            <a:ext cx="4782418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&lt;(0, 1), (1, 1)&gt;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738063A1-84AA-6E50-F293-5481BEF98D51}"/>
              </a:ext>
            </a:extLst>
          </p:cNvPr>
          <p:cNvSpPr txBox="1">
            <a:spLocks/>
          </p:cNvSpPr>
          <p:nvPr/>
        </p:nvSpPr>
        <p:spPr>
          <a:xfrm>
            <a:off x="7057567" y="4506958"/>
            <a:ext cx="4782418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&lt;(0, 1)&gt;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" name="Таблица 5">
            <a:extLst>
              <a:ext uri="{FF2B5EF4-FFF2-40B4-BE49-F238E27FC236}">
                <a16:creationId xmlns:a16="http://schemas.microsoft.com/office/drawing/2014/main" id="{2A463990-2F40-7752-B550-9319A877B680}"/>
              </a:ext>
            </a:extLst>
          </p:cNvPr>
          <p:cNvGraphicFramePr>
            <a:graphicFrameLocks/>
          </p:cNvGraphicFramePr>
          <p:nvPr/>
        </p:nvGraphicFramePr>
        <p:xfrm>
          <a:off x="7968340" y="142822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0" name="Таблица 5">
            <a:extLst>
              <a:ext uri="{FF2B5EF4-FFF2-40B4-BE49-F238E27FC236}">
                <a16:creationId xmlns:a16="http://schemas.microsoft.com/office/drawing/2014/main" id="{68B921AF-5BAA-5CC5-9570-D5A9105EF5BA}"/>
              </a:ext>
            </a:extLst>
          </p:cNvPr>
          <p:cNvGraphicFramePr>
            <a:graphicFrameLocks/>
          </p:cNvGraphicFramePr>
          <p:nvPr/>
        </p:nvGraphicFramePr>
        <p:xfrm>
          <a:off x="7965618" y="141487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1" name="Таблица 5">
            <a:extLst>
              <a:ext uri="{FF2B5EF4-FFF2-40B4-BE49-F238E27FC236}">
                <a16:creationId xmlns:a16="http://schemas.microsoft.com/office/drawing/2014/main" id="{1E9DAFEB-EAFE-B605-7CCD-628AFA1EA508}"/>
              </a:ext>
            </a:extLst>
          </p:cNvPr>
          <p:cNvGraphicFramePr>
            <a:graphicFrameLocks/>
          </p:cNvGraphicFramePr>
          <p:nvPr/>
        </p:nvGraphicFramePr>
        <p:xfrm>
          <a:off x="7965618" y="142822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2" name="Таблица 5">
            <a:extLst>
              <a:ext uri="{FF2B5EF4-FFF2-40B4-BE49-F238E27FC236}">
                <a16:creationId xmlns:a16="http://schemas.microsoft.com/office/drawing/2014/main" id="{7241057E-E742-B6C0-A488-3266B7355676}"/>
              </a:ext>
            </a:extLst>
          </p:cNvPr>
          <p:cNvGraphicFramePr>
            <a:graphicFrameLocks/>
          </p:cNvGraphicFramePr>
          <p:nvPr/>
        </p:nvGraphicFramePr>
        <p:xfrm>
          <a:off x="7960174" y="142822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73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6" grpId="0"/>
      <p:bldP spid="26" grpId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эффективности системы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анализ статистики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D62B519D-51E7-CD19-5E5B-F13FEF1A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88" y="1407324"/>
            <a:ext cx="7430734" cy="35901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Количество соседних клеток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Количество соседних закрытых клеток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Количество выявленных мин в соседних клетках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Число в клетке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Расположение соседних клеток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Расположение соседних закрытых клеток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Расположение соседних клеток с выявленными минами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Таблица 5">
            <a:extLst>
              <a:ext uri="{FF2B5EF4-FFF2-40B4-BE49-F238E27FC236}">
                <a16:creationId xmlns:a16="http://schemas.microsoft.com/office/drawing/2014/main" id="{3E0B4B3F-06B8-C9EA-B2D2-735E18D09C56}"/>
              </a:ext>
            </a:extLst>
          </p:cNvPr>
          <p:cNvGraphicFramePr>
            <a:graphicFrameLocks/>
          </p:cNvGraphicFramePr>
          <p:nvPr/>
        </p:nvGraphicFramePr>
        <p:xfrm>
          <a:off x="7971062" y="128089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4A78448-0784-3BE3-35BD-A73A57ADB4E7}"/>
              </a:ext>
            </a:extLst>
          </p:cNvPr>
          <p:cNvCxnSpPr>
            <a:cxnSpLocks/>
          </p:cNvCxnSpPr>
          <p:nvPr/>
        </p:nvCxnSpPr>
        <p:spPr>
          <a:xfrm>
            <a:off x="10755085" y="2813577"/>
            <a:ext cx="653143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бъект 2">
            <a:extLst>
              <a:ext uri="{FF2B5EF4-FFF2-40B4-BE49-F238E27FC236}">
                <a16:creationId xmlns:a16="http://schemas.microsoft.com/office/drawing/2014/main" id="{BE6415D3-FF72-549E-4671-7224C8588385}"/>
              </a:ext>
            </a:extLst>
          </p:cNvPr>
          <p:cNvSpPr txBox="1">
            <a:spLocks/>
          </p:cNvSpPr>
          <p:nvPr/>
        </p:nvSpPr>
        <p:spPr>
          <a:xfrm>
            <a:off x="11454580" y="2565048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0C64F5E9-197E-D196-08B6-BA38B1C23763}"/>
              </a:ext>
            </a:extLst>
          </p:cNvPr>
          <p:cNvSpPr txBox="1">
            <a:spLocks/>
          </p:cNvSpPr>
          <p:nvPr/>
        </p:nvSpPr>
        <p:spPr>
          <a:xfrm>
            <a:off x="11454580" y="2565048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46952D0A-E2B9-F077-5878-4AA29B6504EE}"/>
              </a:ext>
            </a:extLst>
          </p:cNvPr>
          <p:cNvSpPr txBox="1">
            <a:spLocks/>
          </p:cNvSpPr>
          <p:nvPr/>
        </p:nvSpPr>
        <p:spPr>
          <a:xfrm>
            <a:off x="11457302" y="2565048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604F8A5C-9A84-A806-ACE8-B643C6FD8201}"/>
              </a:ext>
            </a:extLst>
          </p:cNvPr>
          <p:cNvSpPr txBox="1">
            <a:spLocks/>
          </p:cNvSpPr>
          <p:nvPr/>
        </p:nvSpPr>
        <p:spPr>
          <a:xfrm>
            <a:off x="11451858" y="2565048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019F95D-61BF-81F3-EA6C-B7D3F6245BFF}"/>
              </a:ext>
            </a:extLst>
          </p:cNvPr>
          <p:cNvCxnSpPr>
            <a:cxnSpLocks/>
          </p:cNvCxnSpPr>
          <p:nvPr/>
        </p:nvCxnSpPr>
        <p:spPr>
          <a:xfrm>
            <a:off x="9525000" y="3954780"/>
            <a:ext cx="0" cy="37338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Таблица 5">
            <a:extLst>
              <a:ext uri="{FF2B5EF4-FFF2-40B4-BE49-F238E27FC236}">
                <a16:creationId xmlns:a16="http://schemas.microsoft.com/office/drawing/2014/main" id="{2A463990-2F40-7752-B550-9319A877B680}"/>
              </a:ext>
            </a:extLst>
          </p:cNvPr>
          <p:cNvGraphicFramePr>
            <a:graphicFrameLocks/>
          </p:cNvGraphicFramePr>
          <p:nvPr/>
        </p:nvGraphicFramePr>
        <p:xfrm>
          <a:off x="7968340" y="128089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0" name="Таблица 5">
            <a:extLst>
              <a:ext uri="{FF2B5EF4-FFF2-40B4-BE49-F238E27FC236}">
                <a16:creationId xmlns:a16="http://schemas.microsoft.com/office/drawing/2014/main" id="{68B921AF-5BAA-5CC5-9570-D5A9105EF5BA}"/>
              </a:ext>
            </a:extLst>
          </p:cNvPr>
          <p:cNvGraphicFramePr>
            <a:graphicFrameLocks/>
          </p:cNvGraphicFramePr>
          <p:nvPr/>
        </p:nvGraphicFramePr>
        <p:xfrm>
          <a:off x="7965618" y="126753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1" name="Таблица 5">
            <a:extLst>
              <a:ext uri="{FF2B5EF4-FFF2-40B4-BE49-F238E27FC236}">
                <a16:creationId xmlns:a16="http://schemas.microsoft.com/office/drawing/2014/main" id="{1E9DAFEB-EAFE-B605-7CCD-628AFA1EA508}"/>
              </a:ext>
            </a:extLst>
          </p:cNvPr>
          <p:cNvGraphicFramePr>
            <a:graphicFrameLocks/>
          </p:cNvGraphicFramePr>
          <p:nvPr/>
        </p:nvGraphicFramePr>
        <p:xfrm>
          <a:off x="7965618" y="128089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2" name="Таблица 5">
            <a:extLst>
              <a:ext uri="{FF2B5EF4-FFF2-40B4-BE49-F238E27FC236}">
                <a16:creationId xmlns:a16="http://schemas.microsoft.com/office/drawing/2014/main" id="{7241057E-E742-B6C0-A488-3266B7355676}"/>
              </a:ext>
            </a:extLst>
          </p:cNvPr>
          <p:cNvGraphicFramePr>
            <a:graphicFrameLocks/>
          </p:cNvGraphicFramePr>
          <p:nvPr/>
        </p:nvGraphicFramePr>
        <p:xfrm>
          <a:off x="7960174" y="128089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912F630C-3D18-B810-8715-5AE1CBEBDD84}"/>
              </a:ext>
            </a:extLst>
          </p:cNvPr>
          <p:cNvGraphicFramePr>
            <a:graphicFrameLocks/>
          </p:cNvGraphicFramePr>
          <p:nvPr/>
        </p:nvGraphicFramePr>
        <p:xfrm>
          <a:off x="7960174" y="419066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360E7602-A743-6946-D8EB-E8C6827ECE01}"/>
              </a:ext>
            </a:extLst>
          </p:cNvPr>
          <p:cNvGraphicFramePr>
            <a:graphicFrameLocks/>
          </p:cNvGraphicFramePr>
          <p:nvPr/>
        </p:nvGraphicFramePr>
        <p:xfrm>
          <a:off x="7960174" y="419066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E5E0035C-21A6-2139-8FA1-AC151A933BE9}"/>
              </a:ext>
            </a:extLst>
          </p:cNvPr>
          <p:cNvGraphicFramePr>
            <a:graphicFrameLocks/>
          </p:cNvGraphicFramePr>
          <p:nvPr/>
        </p:nvGraphicFramePr>
        <p:xfrm>
          <a:off x="7960174" y="419066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3" name="Таблица 5">
            <a:extLst>
              <a:ext uri="{FF2B5EF4-FFF2-40B4-BE49-F238E27FC236}">
                <a16:creationId xmlns:a16="http://schemas.microsoft.com/office/drawing/2014/main" id="{58A5D108-B823-7282-ED94-8A2F7A220A7C}"/>
              </a:ext>
            </a:extLst>
          </p:cNvPr>
          <p:cNvGraphicFramePr>
            <a:graphicFrameLocks/>
          </p:cNvGraphicFramePr>
          <p:nvPr/>
        </p:nvGraphicFramePr>
        <p:xfrm>
          <a:off x="1311579" y="4550663"/>
          <a:ext cx="572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3899294701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174856818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130520457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360501078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389232791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156754" marR="156754" marT="78377" marB="783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56754" marR="156754" marT="78377" marB="783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7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397</Words>
  <Application>Microsoft Office PowerPoint</Application>
  <PresentationFormat>Широкоэкранный</PresentationFormat>
  <Paragraphs>255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 3</vt:lpstr>
      <vt:lpstr>Тема Office</vt:lpstr>
      <vt:lpstr>Презентация PowerPoint</vt:lpstr>
      <vt:lpstr>Презентация PowerPoint</vt:lpstr>
      <vt:lpstr>Повышение эффективности системы Сбор и анализ статистики</vt:lpstr>
      <vt:lpstr>Повышение эффективности системы 2. Сбор и анализ статистики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Новицкий Дмитрий Александрович</dc:creator>
  <cp:lastModifiedBy>Новицкий Дмитрий Александрович</cp:lastModifiedBy>
  <cp:revision>7</cp:revision>
  <dcterms:created xsi:type="dcterms:W3CDTF">2022-05-16T15:08:41Z</dcterms:created>
  <dcterms:modified xsi:type="dcterms:W3CDTF">2022-05-30T05:58:16Z</dcterms:modified>
</cp:coreProperties>
</file>