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64" r:id="rId1"/>
  </p:sldMasterIdLst>
  <p:notesMasterIdLst>
    <p:notesMasterId r:id="rId10"/>
  </p:notesMasterIdLst>
  <p:sldIdLst>
    <p:sldId id="256" r:id="rId2"/>
    <p:sldId id="474" r:id="rId3"/>
    <p:sldId id="475" r:id="rId4"/>
    <p:sldId id="476" r:id="rId5"/>
    <p:sldId id="477" r:id="rId6"/>
    <p:sldId id="478" r:id="rId7"/>
    <p:sldId id="471" r:id="rId8"/>
    <p:sldId id="473" r:id="rId9"/>
  </p:sldIdLst>
  <p:sldSz cx="12192000" cy="6858000"/>
  <p:notesSz cx="6858000" cy="9144000"/>
  <p:embeddedFontLst>
    <p:embeddedFont>
      <p:font typeface="Abel" panose="02000506030000020004" pitchFamily="2" charset="0"/>
      <p:regular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7BA7875-7995-4AA2-BB54-42FD0D3AB0E7}">
          <p14:sldIdLst>
            <p14:sldId id="256"/>
            <p14:sldId id="474"/>
            <p14:sldId id="475"/>
            <p14:sldId id="476"/>
          </p14:sldIdLst>
        </p14:section>
        <p14:section name="Nome da Seção" id="{B9D8CD90-9CA1-4D83-819D-75218314FA5D}">
          <p14:sldIdLst>
            <p14:sldId id="477"/>
            <p14:sldId id="478"/>
          </p14:sldIdLst>
        </p14:section>
        <p14:section name="FIM" id="{E6556246-A68D-4576-9F03-7F48586C6C03}">
          <p14:sldIdLst>
            <p14:sldId id="471"/>
            <p14:sldId id="4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7C91"/>
    <a:srgbClr val="474F5D"/>
    <a:srgbClr val="EB976D"/>
    <a:srgbClr val="3841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2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8BEF5-D634-4783-BB1D-B313F140711D}" type="datetimeFigureOut">
              <a:rPr lang="pt-BR" smtClean="0"/>
              <a:t>17/06/2021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E425CA-8A3B-4084-BB85-5B9C87A99CA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6509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1F6DA140-3291-4F98-A4AB-F695DA8D24FE}"/>
              </a:ext>
            </a:extLst>
          </p:cNvPr>
          <p:cNvSpPr/>
          <p:nvPr/>
        </p:nvSpPr>
        <p:spPr>
          <a:xfrm>
            <a:off x="0" y="1932257"/>
            <a:ext cx="12192000" cy="2308597"/>
          </a:xfrm>
          <a:prstGeom prst="rect">
            <a:avLst/>
          </a:prstGeom>
          <a:solidFill>
            <a:srgbClr val="6F7C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E6D75B-23C7-4A39-8A24-AF4DF444BB5C}"/>
              </a:ext>
            </a:extLst>
          </p:cNvPr>
          <p:cNvSpPr/>
          <p:nvPr/>
        </p:nvSpPr>
        <p:spPr>
          <a:xfrm>
            <a:off x="0" y="1932257"/>
            <a:ext cx="12192000" cy="2308597"/>
          </a:xfrm>
          <a:prstGeom prst="rect">
            <a:avLst/>
          </a:prstGeom>
          <a:solidFill>
            <a:srgbClr val="6F7C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6821" y="4345397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3" name="Picture 12" descr="Text&#10;&#10;Description automatically generated with medium confidence">
            <a:extLst>
              <a:ext uri="{FF2B5EF4-FFF2-40B4-BE49-F238E27FC236}">
                <a16:creationId xmlns:a16="http://schemas.microsoft.com/office/drawing/2014/main" id="{A17CE7C2-0DB1-4537-9491-1D89AB78F4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552" y="255870"/>
            <a:ext cx="4286848" cy="1571844"/>
          </a:xfrm>
          <a:prstGeom prst="rect">
            <a:avLst/>
          </a:prstGeom>
        </p:spPr>
      </p:pic>
      <p:pic>
        <p:nvPicPr>
          <p:cNvPr id="19" name="Picture 18" descr="Logo, company name&#10;&#10;Description automatically generated">
            <a:extLst>
              <a:ext uri="{FF2B5EF4-FFF2-40B4-BE49-F238E27FC236}">
                <a16:creationId xmlns:a16="http://schemas.microsoft.com/office/drawing/2014/main" id="{C1CAAA77-93F6-46BF-B5C8-294D44EA7C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5815" y="6236051"/>
            <a:ext cx="1800000" cy="590259"/>
          </a:xfrm>
          <a:prstGeom prst="rect">
            <a:avLst/>
          </a:prstGeom>
        </p:spPr>
      </p:pic>
      <p:pic>
        <p:nvPicPr>
          <p:cNvPr id="21" name="Picture 20" descr="Text&#10;&#10;Description automatically generated">
            <a:extLst>
              <a:ext uri="{FF2B5EF4-FFF2-40B4-BE49-F238E27FC236}">
                <a16:creationId xmlns:a16="http://schemas.microsoft.com/office/drawing/2014/main" id="{9B0E2637-2F30-4BBE-A38C-0270F31C2EE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683" y="5963610"/>
            <a:ext cx="634630" cy="862700"/>
          </a:xfrm>
          <a:prstGeom prst="rect">
            <a:avLst/>
          </a:prstGeom>
        </p:spPr>
      </p:pic>
      <p:pic>
        <p:nvPicPr>
          <p:cNvPr id="27" name="Picture 26" descr="Logo&#10;&#10;Description automatically generated">
            <a:extLst>
              <a:ext uri="{FF2B5EF4-FFF2-40B4-BE49-F238E27FC236}">
                <a16:creationId xmlns:a16="http://schemas.microsoft.com/office/drawing/2014/main" id="{15E375DF-F433-4C48-A929-1A4051A164D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10" y="6125966"/>
            <a:ext cx="1416881" cy="700344"/>
          </a:xfrm>
          <a:prstGeom prst="rect">
            <a:avLst/>
          </a:prstGeom>
        </p:spPr>
      </p:pic>
      <p:pic>
        <p:nvPicPr>
          <p:cNvPr id="29" name="Picture 28" descr="Graphical user interface&#10;&#10;Description automatically generated">
            <a:extLst>
              <a:ext uri="{FF2B5EF4-FFF2-40B4-BE49-F238E27FC236}">
                <a16:creationId xmlns:a16="http://schemas.microsoft.com/office/drawing/2014/main" id="{F251A94A-DD28-4FE9-A28C-B31FDCB9F4D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8220" y="6283348"/>
            <a:ext cx="1800000" cy="54296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EAE881D-5CAD-47C4-A92F-2ACA621D73A8}"/>
              </a:ext>
            </a:extLst>
          </p:cNvPr>
          <p:cNvSpPr/>
          <p:nvPr/>
        </p:nvSpPr>
        <p:spPr>
          <a:xfrm>
            <a:off x="0" y="1932257"/>
            <a:ext cx="12192000" cy="2308597"/>
          </a:xfrm>
          <a:prstGeom prst="rect">
            <a:avLst/>
          </a:prstGeom>
          <a:solidFill>
            <a:srgbClr val="6F7C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12" name="Picture 11" descr="Text&#10;&#10;Description automatically generated with medium confidence">
            <a:extLst>
              <a:ext uri="{FF2B5EF4-FFF2-40B4-BE49-F238E27FC236}">
                <a16:creationId xmlns:a16="http://schemas.microsoft.com/office/drawing/2014/main" id="{6DF07670-7389-4248-87CF-0B4F531777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552" y="255870"/>
            <a:ext cx="4286848" cy="1571844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medium confidence">
            <a:extLst>
              <a:ext uri="{FF2B5EF4-FFF2-40B4-BE49-F238E27FC236}">
                <a16:creationId xmlns:a16="http://schemas.microsoft.com/office/drawing/2014/main" id="{708B2FDF-7A19-4A16-8897-A6FC291BDF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552" y="255870"/>
            <a:ext cx="4286848" cy="1571844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04F49FCB-9724-4DF2-8774-22EB2E63B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448" y="2030862"/>
            <a:ext cx="10975455" cy="2133041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  <a:endParaRPr lang="pt-BR" dirty="0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6DC4AAB1-DF79-4229-BEAA-0CD1FC0653BA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417" y="5026310"/>
            <a:ext cx="1572392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107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9456" y="0"/>
            <a:ext cx="10992544" cy="14633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1343" y="1486609"/>
            <a:ext cx="5760000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1343" y="2333800"/>
            <a:ext cx="5760000" cy="3975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‹#›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4247669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9456" y="0"/>
            <a:ext cx="10992544" cy="14633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1343" y="1486609"/>
            <a:ext cx="5760000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7438" y="1470970"/>
            <a:ext cx="5760000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0659" y="2293918"/>
            <a:ext cx="5760000" cy="40154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‹#›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0066879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9456" y="0"/>
            <a:ext cx="10992544" cy="14633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7438" y="1470970"/>
            <a:ext cx="5760000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0659" y="2293918"/>
            <a:ext cx="5760000" cy="40154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‹#›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6914018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‹#›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6383346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530CAE-0990-4187-A74F-C109D921C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864D53E-AB70-4D98-B164-E3A89F2C6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184CD40-A559-4A38-AC7E-290410AF3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‹#›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166063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999285-D8E4-49F5-931F-B220FB0E5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85872-5A33-42A0-92DA-72D948E11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5A4B85-6BC5-40F1-B6D9-56D57D759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‹#›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19602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‹#›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5720846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84711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0358" y="1552009"/>
            <a:ext cx="11931284" cy="24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F95ED-CA6F-48EF-BBDB-BE3EF3B19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0161F-7444-4414-BB08-3464B2885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77464A-60A6-4B51-99B7-FE6644679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‹#›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8737614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3510" y="1556792"/>
            <a:ext cx="5760000" cy="47525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‹#›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6801680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‹#›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2023944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0016" y="1556792"/>
            <a:ext cx="5760000" cy="47525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‹#›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0210232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‹#›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5446411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9456" y="0"/>
            <a:ext cx="10992544" cy="14633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1343" y="1486609"/>
            <a:ext cx="5760000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1343" y="2333800"/>
            <a:ext cx="5760000" cy="3975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7438" y="1470970"/>
            <a:ext cx="5760000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‹#›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9251550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9456" y="0"/>
            <a:ext cx="10992544" cy="14633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1343" y="1486609"/>
            <a:ext cx="5760000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1343" y="2333800"/>
            <a:ext cx="5760000" cy="3975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‹#›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9763117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9456" y="0"/>
            <a:ext cx="10992544" cy="14633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1343" y="1486609"/>
            <a:ext cx="5760000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7438" y="1470970"/>
            <a:ext cx="5760000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0659" y="2293918"/>
            <a:ext cx="5760000" cy="40154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‹#›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5139511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9456" y="0"/>
            <a:ext cx="10992544" cy="14633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7438" y="1470970"/>
            <a:ext cx="5760000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0659" y="2293918"/>
            <a:ext cx="5760000" cy="40154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‹#›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3996051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3510" y="1556792"/>
            <a:ext cx="5760000" cy="47525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‹#›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0878210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0016" y="1556792"/>
            <a:ext cx="5760000" cy="47525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‹#›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445388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‹#›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62352025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D964C-1435-4A9B-B6D7-3FAACBA29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200">
                <a:solidFill>
                  <a:srgbClr val="38415C"/>
                </a:solidFill>
              </a:defRPr>
            </a:lvl1pPr>
            <a:lvl2pPr>
              <a:defRPr sz="2800">
                <a:solidFill>
                  <a:srgbClr val="38415C"/>
                </a:solidFill>
              </a:defRPr>
            </a:lvl2pPr>
            <a:lvl3pPr>
              <a:defRPr sz="2400">
                <a:solidFill>
                  <a:srgbClr val="38415C"/>
                </a:solidFill>
              </a:defRPr>
            </a:lvl3pPr>
            <a:lvl4pPr>
              <a:defRPr sz="2000">
                <a:solidFill>
                  <a:srgbClr val="38415C"/>
                </a:solidFill>
              </a:defRPr>
            </a:lvl4pPr>
            <a:lvl5pPr>
              <a:defRPr sz="2000">
                <a:solidFill>
                  <a:srgbClr val="38415C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BR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972EA28-DC29-4A56-B1B5-512FAAC3F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F3419910-B3BF-4D13-B49B-6D86C5051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5B6277A5-EC12-49B4-8FC1-F51CAE202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1844972E-0D49-4C7C-860B-171896DF4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‹#›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936113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8" descr="Text&#10;&#10;Description automatically generated with medium confidence">
            <a:extLst>
              <a:ext uri="{FF2B5EF4-FFF2-40B4-BE49-F238E27FC236}">
                <a16:creationId xmlns:a16="http://schemas.microsoft.com/office/drawing/2014/main" id="{A865E24F-DAA0-438C-92E3-E478532564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552" y="255870"/>
            <a:ext cx="4286848" cy="1571844"/>
          </a:xfrm>
          <a:prstGeom prst="rect">
            <a:avLst/>
          </a:prstGeom>
        </p:spPr>
      </p:pic>
      <p:pic>
        <p:nvPicPr>
          <p:cNvPr id="11" name="Picture 10" descr="Text&#10;&#10;Description automatically generated with medium confidence">
            <a:extLst>
              <a:ext uri="{FF2B5EF4-FFF2-40B4-BE49-F238E27FC236}">
                <a16:creationId xmlns:a16="http://schemas.microsoft.com/office/drawing/2014/main" id="{08A5C11B-EBC6-443C-8DCA-721391CE27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552" y="255870"/>
            <a:ext cx="4286848" cy="1571844"/>
          </a:xfrm>
          <a:prstGeom prst="rect">
            <a:avLst/>
          </a:prstGeom>
        </p:spPr>
      </p:pic>
      <p:pic>
        <p:nvPicPr>
          <p:cNvPr id="13" name="Picture 12" descr="Text&#10;&#10;Description automatically generated with medium confidence">
            <a:extLst>
              <a:ext uri="{FF2B5EF4-FFF2-40B4-BE49-F238E27FC236}">
                <a16:creationId xmlns:a16="http://schemas.microsoft.com/office/drawing/2014/main" id="{9CED1D54-9E8A-4091-A8F5-1324A66D4C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552" y="255870"/>
            <a:ext cx="4286848" cy="1571844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61FAF002-68DB-461E-BF7E-811AEB53C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441" y="2381937"/>
            <a:ext cx="10975455" cy="1440000"/>
          </a:xfrm>
        </p:spPr>
        <p:txBody>
          <a:bodyPr>
            <a:normAutofit/>
          </a:bodyPr>
          <a:lstStyle>
            <a:lvl1pPr algn="ctr">
              <a:defRPr sz="7200">
                <a:solidFill>
                  <a:srgbClr val="6F7C9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54B68CD9-B979-4D1A-AA7A-84C763573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12DFEF51-9CD0-49FE-9531-B0E664813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32F6AC07-B7B2-4EE2-BCA8-694B31B09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‹#›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38863976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4856F-9B41-494D-AC31-3ED7EE512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8415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6843E-E4BE-4A96-92B0-9F0C9D0EA6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8544" y="1500884"/>
            <a:ext cx="5760000" cy="4680000"/>
          </a:xfrm>
        </p:spPr>
        <p:txBody>
          <a:bodyPr/>
          <a:lstStyle>
            <a:lvl1pPr>
              <a:defRPr>
                <a:solidFill>
                  <a:srgbClr val="38415C"/>
                </a:solidFill>
              </a:defRPr>
            </a:lvl1pPr>
            <a:lvl2pPr>
              <a:defRPr>
                <a:solidFill>
                  <a:srgbClr val="38415C"/>
                </a:solidFill>
              </a:defRPr>
            </a:lvl2pPr>
            <a:lvl3pPr>
              <a:defRPr>
                <a:solidFill>
                  <a:srgbClr val="38415C"/>
                </a:solidFill>
              </a:defRPr>
            </a:lvl3pPr>
            <a:lvl4pPr>
              <a:defRPr>
                <a:solidFill>
                  <a:srgbClr val="38415C"/>
                </a:solidFill>
              </a:defRPr>
            </a:lvl4pPr>
            <a:lvl5pPr>
              <a:defRPr>
                <a:solidFill>
                  <a:srgbClr val="38415C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BR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1BD46AD-4B87-47D3-A7AC-21E2B8A8E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71A00BE6-A3BA-47C6-AB66-9D20888DD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A89EAF-6C77-45BC-B717-82CCF342E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‹#›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78501492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4856F-9B41-494D-AC31-3ED7EE512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8415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128D92-EAAF-46D6-81D1-9192CD8A37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0079" y="1500884"/>
            <a:ext cx="5760000" cy="468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F0D42D96-8068-4175-9BCB-77CBEB826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BD48E3A-8516-4F2F-A205-68CDF89DE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E72DE1D-2251-4908-AF5D-825D449A6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‹#›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15061814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4ACFAE-0EE0-41DC-AEB0-F2FF576F6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9859" y="1530777"/>
            <a:ext cx="5760000" cy="50400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38415C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7A411E-72BD-4B57-9FE8-CAC74AE4AE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29859" y="2184437"/>
            <a:ext cx="5760000" cy="3932614"/>
          </a:xfrm>
        </p:spPr>
        <p:txBody>
          <a:bodyPr/>
          <a:lstStyle>
            <a:lvl1pPr>
              <a:defRPr b="0">
                <a:solidFill>
                  <a:srgbClr val="38415C"/>
                </a:solidFill>
              </a:defRPr>
            </a:lvl1pPr>
            <a:lvl2pPr>
              <a:defRPr b="0">
                <a:solidFill>
                  <a:srgbClr val="38415C"/>
                </a:solidFill>
              </a:defRPr>
            </a:lvl2pPr>
            <a:lvl3pPr>
              <a:defRPr b="0">
                <a:solidFill>
                  <a:srgbClr val="38415C"/>
                </a:solidFill>
              </a:defRPr>
            </a:lvl3pPr>
            <a:lvl4pPr>
              <a:defRPr b="0">
                <a:solidFill>
                  <a:srgbClr val="38415C"/>
                </a:solidFill>
              </a:defRPr>
            </a:lvl4pPr>
            <a:lvl5pPr>
              <a:defRPr b="0">
                <a:solidFill>
                  <a:srgbClr val="38415C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BR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04506B-C9A7-42D2-807C-2966DCFF53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0079" y="1535885"/>
            <a:ext cx="5760000" cy="50400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38415C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A93016-8A03-49C0-AEDB-C10E7C27C6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0079" y="2184437"/>
            <a:ext cx="5760000" cy="3932615"/>
          </a:xfrm>
        </p:spPr>
        <p:txBody>
          <a:bodyPr/>
          <a:lstStyle>
            <a:lvl1pPr>
              <a:defRPr>
                <a:solidFill>
                  <a:srgbClr val="38415C"/>
                </a:solidFill>
              </a:defRPr>
            </a:lvl1pPr>
            <a:lvl2pPr>
              <a:defRPr>
                <a:solidFill>
                  <a:srgbClr val="38415C"/>
                </a:solidFill>
              </a:defRPr>
            </a:lvl2pPr>
            <a:lvl3pPr>
              <a:defRPr>
                <a:solidFill>
                  <a:srgbClr val="38415C"/>
                </a:solidFill>
              </a:defRPr>
            </a:lvl3pPr>
            <a:lvl4pPr>
              <a:defRPr>
                <a:solidFill>
                  <a:srgbClr val="38415C"/>
                </a:solidFill>
              </a:defRPr>
            </a:lvl4pPr>
            <a:lvl5pPr>
              <a:defRPr>
                <a:solidFill>
                  <a:srgbClr val="38415C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BR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719CC722-97C6-427E-B088-6C09D4B09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8415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1671DD0A-413F-41CD-A104-9E8D379D3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37F6D27B-638D-45E9-83C9-26A321E52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504C99AE-C57B-422B-886A-6B5CDD449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‹#›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07482483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4ACFAE-0EE0-41DC-AEB0-F2FF576F6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9859" y="1530777"/>
            <a:ext cx="5760000" cy="50400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38415C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7A411E-72BD-4B57-9FE8-CAC74AE4AE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29859" y="2184437"/>
            <a:ext cx="5760000" cy="3932614"/>
          </a:xfrm>
        </p:spPr>
        <p:txBody>
          <a:bodyPr/>
          <a:lstStyle>
            <a:lvl1pPr>
              <a:defRPr b="0">
                <a:solidFill>
                  <a:srgbClr val="38415C"/>
                </a:solidFill>
              </a:defRPr>
            </a:lvl1pPr>
            <a:lvl2pPr>
              <a:defRPr b="0">
                <a:solidFill>
                  <a:srgbClr val="38415C"/>
                </a:solidFill>
              </a:defRPr>
            </a:lvl2pPr>
            <a:lvl3pPr>
              <a:defRPr b="0">
                <a:solidFill>
                  <a:srgbClr val="38415C"/>
                </a:solidFill>
              </a:defRPr>
            </a:lvl3pPr>
            <a:lvl4pPr>
              <a:defRPr b="0">
                <a:solidFill>
                  <a:srgbClr val="38415C"/>
                </a:solidFill>
              </a:defRPr>
            </a:lvl4pPr>
            <a:lvl5pPr>
              <a:defRPr b="0">
                <a:solidFill>
                  <a:srgbClr val="38415C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BR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719CC722-97C6-427E-B088-6C09D4B09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8415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81A86DA-CE43-48B4-BC31-FD80E8C2F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D1A23553-EC8C-4CED-9FC3-63164A56A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A758D6B-C87E-4B39-BB4E-EA6B39FF8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‹#›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73823330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04506B-C9A7-42D2-807C-2966DCFF53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0079" y="1535885"/>
            <a:ext cx="5760000" cy="50400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38415C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A93016-8A03-49C0-AEDB-C10E7C27C6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0079" y="2184437"/>
            <a:ext cx="5760000" cy="3932615"/>
          </a:xfrm>
        </p:spPr>
        <p:txBody>
          <a:bodyPr/>
          <a:lstStyle>
            <a:lvl1pPr>
              <a:defRPr>
                <a:solidFill>
                  <a:srgbClr val="38415C"/>
                </a:solidFill>
              </a:defRPr>
            </a:lvl1pPr>
            <a:lvl2pPr>
              <a:defRPr>
                <a:solidFill>
                  <a:srgbClr val="38415C"/>
                </a:solidFill>
              </a:defRPr>
            </a:lvl2pPr>
            <a:lvl3pPr>
              <a:defRPr>
                <a:solidFill>
                  <a:srgbClr val="38415C"/>
                </a:solidFill>
              </a:defRPr>
            </a:lvl3pPr>
            <a:lvl4pPr>
              <a:defRPr>
                <a:solidFill>
                  <a:srgbClr val="38415C"/>
                </a:solidFill>
              </a:defRPr>
            </a:lvl4pPr>
            <a:lvl5pPr>
              <a:defRPr>
                <a:solidFill>
                  <a:srgbClr val="38415C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BR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719CC722-97C6-427E-B088-6C09D4B09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8415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6AA34A5B-DE54-41FA-B0F9-D986EAD27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17A76C7-94DB-433B-B507-5AC5AE180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E72187A-5F96-43A3-81DE-6B12BF52A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‹#›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90177879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ini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D964C-1435-4A9B-B6D7-3FAACBA29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800" b="1">
                <a:solidFill>
                  <a:srgbClr val="38415C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solidFill>
                  <a:srgbClr val="38415C"/>
                </a:solidFill>
              </a:defRPr>
            </a:lvl2pPr>
            <a:lvl3pPr marL="0" indent="0" algn="ctr">
              <a:lnSpc>
                <a:spcPct val="100000"/>
              </a:lnSpc>
              <a:spcBef>
                <a:spcPts val="0"/>
              </a:spcBef>
              <a:buNone/>
              <a:defRPr sz="2800" b="0">
                <a:solidFill>
                  <a:srgbClr val="38415C"/>
                </a:solidFill>
              </a:defRPr>
            </a:lvl3pPr>
            <a:lvl4pPr marL="0" indent="0" algn="ctr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rgbClr val="38415C"/>
                </a:solidFill>
              </a:defRPr>
            </a:lvl4pPr>
            <a:lvl5pPr marL="0" indent="0" algn="ctr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rgbClr val="38415C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BR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972EA28-DC29-4A56-B1B5-512FAAC3F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pt-BR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37E9BFD-6721-46CA-8C6A-C3AB5DFC0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94841157-4E77-4608-8C56-CB6E86231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543E5B7-C5ED-418E-9CE2-E0807126E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‹#›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87590957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a de Definiçõ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D964C-1435-4A9B-B6D7-3FAACBA29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200" b="1">
                <a:solidFill>
                  <a:srgbClr val="38415C"/>
                </a:solidFill>
              </a:defRPr>
            </a:lvl1pPr>
            <a:lvl2pPr>
              <a:defRPr sz="2800">
                <a:solidFill>
                  <a:srgbClr val="38415C"/>
                </a:solidFill>
              </a:defRPr>
            </a:lvl2pPr>
            <a:lvl3pPr>
              <a:defRPr sz="2400">
                <a:solidFill>
                  <a:srgbClr val="38415C"/>
                </a:solidFill>
              </a:defRPr>
            </a:lvl3pPr>
            <a:lvl4pPr>
              <a:defRPr sz="2000">
                <a:solidFill>
                  <a:srgbClr val="38415C"/>
                </a:solidFill>
              </a:defRPr>
            </a:lvl4pPr>
            <a:lvl5pPr>
              <a:defRPr sz="2000">
                <a:solidFill>
                  <a:srgbClr val="38415C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BR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972EA28-DC29-4A56-B1B5-512FAAC3F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5026A1E-0377-4397-9212-31CE25D56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F733CEFF-CCAD-4C1D-BC8E-113279A8B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C5B6145D-02AE-41D9-95D4-BF7E3A4F1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‹#›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34401987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0307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3510" y="1556792"/>
            <a:ext cx="5760000" cy="47525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0016" y="1556792"/>
            <a:ext cx="5760000" cy="47525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‹#›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864981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3510" y="1556792"/>
            <a:ext cx="5760000" cy="47525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‹#›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40659274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0016" y="1556792"/>
            <a:ext cx="5760000" cy="47525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4F5D8E-8E71-43FE-B099-4AA65A9CE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7B9EE9-952B-450D-B17A-BBA5C92A9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38E329-E38F-4A2F-B4F2-DD746A50D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‹#›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6294950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9456" y="0"/>
            <a:ext cx="10992544" cy="14633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1343" y="1486609"/>
            <a:ext cx="5760000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1343" y="2333800"/>
            <a:ext cx="5760000" cy="3975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7438" y="1470970"/>
            <a:ext cx="5760000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0659" y="2293918"/>
            <a:ext cx="5760000" cy="40154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‹#›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5326946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9456" y="0"/>
            <a:ext cx="10992544" cy="14633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1343" y="1486609"/>
            <a:ext cx="5760000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7438" y="1470970"/>
            <a:ext cx="5760000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‹#›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8425693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9456" y="0"/>
            <a:ext cx="10992544" cy="14633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1343" y="1486609"/>
            <a:ext cx="5760000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1343" y="2333800"/>
            <a:ext cx="5760000" cy="3975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7438" y="1470970"/>
            <a:ext cx="5760000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‹#›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5094807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image" Target="../media/image1.png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F05E4B4-7EA1-4D6E-B059-3E3C8DC179A9}"/>
              </a:ext>
            </a:extLst>
          </p:cNvPr>
          <p:cNvSpPr/>
          <p:nvPr userDrawn="1"/>
        </p:nvSpPr>
        <p:spPr>
          <a:xfrm>
            <a:off x="0" y="6211797"/>
            <a:ext cx="12192000" cy="646203"/>
          </a:xfrm>
          <a:prstGeom prst="rect">
            <a:avLst/>
          </a:prstGeom>
          <a:solidFill>
            <a:srgbClr val="6F7C91"/>
          </a:solidFill>
          <a:ln>
            <a:solidFill>
              <a:srgbClr val="3841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0">
              <a:solidFill>
                <a:schemeClr val="bg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6544" y="1"/>
            <a:ext cx="10975455" cy="144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1344" y="1556792"/>
            <a:ext cx="11809312" cy="4536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1344" y="640749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bg1"/>
                </a:solidFill>
                <a:latin typeface="Abel" panose="02000506030000020004" pitchFamily="2" charset="0"/>
              </a:defRPr>
            </a:lvl1pPr>
          </a:lstStyle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0749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bg1"/>
                </a:solidFill>
                <a:latin typeface="Abel" panose="02000506030000020004" pitchFamily="2" charset="0"/>
              </a:defRPr>
            </a:lvl1pPr>
          </a:lstStyle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1696" y="640749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0" b="1">
                <a:solidFill>
                  <a:schemeClr val="bg1"/>
                </a:solidFill>
                <a:latin typeface="Abel" panose="02000506030000020004" pitchFamily="2" charset="0"/>
              </a:defRPr>
            </a:lvl1pPr>
          </a:lstStyle>
          <a:p>
            <a:fld id="{943EB55C-D1D3-4EA7-96FF-7B21F10BDCBD}" type="slidenum">
              <a:rPr lang="pt-BR" smtClean="0"/>
              <a:pPr/>
              <a:t>‹#›</a:t>
            </a:fld>
            <a:endParaRPr lang="pt-BR" sz="3200" dirty="0"/>
          </a:p>
        </p:txBody>
      </p:sp>
      <p:pic>
        <p:nvPicPr>
          <p:cNvPr id="8" name="Picture 7" descr="Logo, icon&#10;&#10;Description automatically generated">
            <a:extLst>
              <a:ext uri="{FF2B5EF4-FFF2-40B4-BE49-F238E27FC236}">
                <a16:creationId xmlns:a16="http://schemas.microsoft.com/office/drawing/2014/main" id="{0F43ED84-9F3C-40C7-857D-2739178EA546}"/>
              </a:ext>
            </a:extLst>
          </p:cNvPr>
          <p:cNvPicPr>
            <a:picLocks noChangeAspect="1"/>
          </p:cNvPicPr>
          <p:nvPr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216544" cy="1440000"/>
          </a:xfrm>
          <a:prstGeom prst="rect">
            <a:avLst/>
          </a:prstGeom>
        </p:spPr>
      </p:pic>
      <p:pic>
        <p:nvPicPr>
          <p:cNvPr id="9" name="Picture 8" descr="Logo, icon&#10;&#10;Description automatically generated">
            <a:extLst>
              <a:ext uri="{FF2B5EF4-FFF2-40B4-BE49-F238E27FC236}">
                <a16:creationId xmlns:a16="http://schemas.microsoft.com/office/drawing/2014/main" id="{CF8A7011-3A16-4639-A67C-66B3B53F2798}"/>
              </a:ext>
            </a:extLst>
          </p:cNvPr>
          <p:cNvPicPr>
            <a:picLocks noChangeAspect="1"/>
          </p:cNvPicPr>
          <p:nvPr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216544" cy="1440000"/>
          </a:xfrm>
          <a:prstGeom prst="rect">
            <a:avLst/>
          </a:prstGeom>
        </p:spPr>
      </p:pic>
      <p:pic>
        <p:nvPicPr>
          <p:cNvPr id="10" name="Picture 9" descr="Logo, icon&#10;&#10;Description automatically generated">
            <a:extLst>
              <a:ext uri="{FF2B5EF4-FFF2-40B4-BE49-F238E27FC236}">
                <a16:creationId xmlns:a16="http://schemas.microsoft.com/office/drawing/2014/main" id="{0F9705D1-CEE7-465B-B65A-99B2A5231B03}"/>
              </a:ext>
            </a:extLst>
          </p:cNvPr>
          <p:cNvPicPr>
            <a:picLocks noChangeAspect="1"/>
          </p:cNvPicPr>
          <p:nvPr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216544" cy="1440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4AE8D66-3AEC-40AC-BD4E-74FFF03D8ACF}"/>
              </a:ext>
            </a:extLst>
          </p:cNvPr>
          <p:cNvSpPr txBox="1"/>
          <p:nvPr userDrawn="1"/>
        </p:nvSpPr>
        <p:spPr>
          <a:xfrm>
            <a:off x="11450783" y="6431171"/>
            <a:ext cx="741217" cy="482136"/>
          </a:xfrm>
          <a:prstGeom prst="rect">
            <a:avLst/>
          </a:prstGeom>
          <a:noFill/>
          <a:ln>
            <a:solidFill>
              <a:srgbClr val="3841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pt-BR" sz="2800" b="0" dirty="0">
                <a:solidFill>
                  <a:schemeClr val="bg1"/>
                </a:solidFill>
              </a:rPr>
              <a:t>/XX</a:t>
            </a:r>
          </a:p>
        </p:txBody>
      </p:sp>
    </p:spTree>
    <p:extLst>
      <p:ext uri="{BB962C8B-B14F-4D97-AF65-F5344CB8AC3E}">
        <p14:creationId xmlns:p14="http://schemas.microsoft.com/office/powerpoint/2010/main" val="2366701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  <p:sldLayoutId id="2147483680" r:id="rId16"/>
    <p:sldLayoutId id="2147483681" r:id="rId17"/>
    <p:sldLayoutId id="2147483682" r:id="rId18"/>
    <p:sldLayoutId id="2147483683" r:id="rId19"/>
    <p:sldLayoutId id="2147483684" r:id="rId20"/>
    <p:sldLayoutId id="2147483685" r:id="rId21"/>
    <p:sldLayoutId id="2147483686" r:id="rId22"/>
    <p:sldLayoutId id="2147483687" r:id="rId23"/>
    <p:sldLayoutId id="2147483688" r:id="rId24"/>
    <p:sldLayoutId id="2147483689" r:id="rId25"/>
    <p:sldLayoutId id="2147483690" r:id="rId26"/>
    <p:sldLayoutId id="2147483691" r:id="rId27"/>
    <p:sldLayoutId id="2147483692" r:id="rId28"/>
    <p:sldLayoutId id="2147483650" r:id="rId29"/>
    <p:sldLayoutId id="2147483660" r:id="rId30"/>
    <p:sldLayoutId id="2147483661" r:id="rId31"/>
    <p:sldLayoutId id="2147483653" r:id="rId32"/>
    <p:sldLayoutId id="2147483662" r:id="rId33"/>
    <p:sldLayoutId id="2147483663" r:id="rId34"/>
    <p:sldLayoutId id="2147483658" r:id="rId35"/>
    <p:sldLayoutId id="2147483659" r:id="rId36"/>
    <p:sldLayoutId id="2147483657" r:id="rId37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rgbClr val="474F5D"/>
          </a:solidFill>
          <a:latin typeface="Abel" panose="02000506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474F5D"/>
          </a:solidFill>
          <a:latin typeface="Abel" panose="0200050603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474F5D"/>
          </a:solidFill>
          <a:latin typeface="Abel" panose="0200050603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474F5D"/>
          </a:solidFill>
          <a:latin typeface="Abel" panose="0200050603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474F5D"/>
          </a:solidFill>
          <a:latin typeface="Abel" panose="02000506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474F5D"/>
          </a:solidFill>
          <a:latin typeface="Abel" panose="0200050603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52B48E8-47BE-4E00-A7EE-700E8E4010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7325" y="4344988"/>
            <a:ext cx="9144000" cy="1655762"/>
          </a:xfrm>
        </p:spPr>
        <p:txBody>
          <a:bodyPr>
            <a:normAutofit/>
          </a:bodyPr>
          <a:lstStyle/>
          <a:p>
            <a:r>
              <a:rPr lang="pt-BR" dirty="0"/>
              <a:t>Nome do Apresentador</a:t>
            </a:r>
          </a:p>
          <a:p>
            <a:r>
              <a:rPr lang="pt-BR" dirty="0"/>
              <a:t>Nome do orientador/professor ou curso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6A05C4-9F97-4585-AC73-4C749CFE0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448" y="2030862"/>
            <a:ext cx="10975455" cy="2133041"/>
          </a:xfrm>
        </p:spPr>
        <p:txBody>
          <a:bodyPr anchor="ctr"/>
          <a:lstStyle/>
          <a:p>
            <a:r>
              <a:rPr lang="pt-BR" dirty="0"/>
              <a:t>Título</a:t>
            </a:r>
          </a:p>
        </p:txBody>
      </p:sp>
    </p:spTree>
    <p:extLst>
      <p:ext uri="{BB962C8B-B14F-4D97-AF65-F5344CB8AC3E}">
        <p14:creationId xmlns:p14="http://schemas.microsoft.com/office/powerpoint/2010/main" val="3970204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B21E695-7070-45E7-B5C6-AC077D11A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Instruções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C82243B-594B-4AE9-A0D9-68F562EB94C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Prepare todos os slides da apresentação</a:t>
            </a:r>
          </a:p>
          <a:p>
            <a:r>
              <a:rPr lang="pt-BR" dirty="0"/>
              <a:t>Troque o nome – e-mail e Título em </a:t>
            </a:r>
            <a:r>
              <a:rPr lang="pt-BR" dirty="0" err="1"/>
              <a:t>Insert</a:t>
            </a:r>
            <a:r>
              <a:rPr lang="pt-BR" dirty="0"/>
              <a:t>/</a:t>
            </a:r>
            <a:r>
              <a:rPr lang="pt-BR" dirty="0" err="1"/>
              <a:t>Hearder</a:t>
            </a:r>
            <a:r>
              <a:rPr lang="pt-BR" dirty="0"/>
              <a:t> &amp; </a:t>
            </a:r>
            <a:r>
              <a:rPr lang="pt-BR" dirty="0" err="1"/>
              <a:t>Footer</a:t>
            </a:r>
            <a:endParaRPr lang="pt-BR" dirty="0"/>
          </a:p>
          <a:p>
            <a:r>
              <a:rPr lang="pt-BR" dirty="0"/>
              <a:t>Troque o total de slides em </a:t>
            </a:r>
            <a:r>
              <a:rPr lang="pt-BR" dirty="0" err="1"/>
              <a:t>View</a:t>
            </a:r>
            <a:r>
              <a:rPr lang="pt-BR" dirty="0"/>
              <a:t>/Slide Master</a:t>
            </a:r>
          </a:p>
          <a:p>
            <a:pPr lvl="1"/>
            <a:r>
              <a:rPr lang="pt-BR" dirty="0"/>
              <a:t>Troque apenas no slide principal a caixa de texto com o número total</a:t>
            </a:r>
          </a:p>
          <a:p>
            <a:pPr lvl="2"/>
            <a:r>
              <a:rPr lang="pt-BR" dirty="0"/>
              <a:t>(XX no estilo default)</a:t>
            </a:r>
          </a:p>
          <a:p>
            <a:r>
              <a:rPr lang="pt-BR" dirty="0"/>
              <a:t>Apague este slide</a:t>
            </a:r>
          </a:p>
          <a:p>
            <a:pPr lvl="1"/>
            <a:endParaRPr lang="pt-B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91331-843D-4DAE-9F63-349D86918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BF2E3-C53B-46D5-9E1A-B64BF3171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56" name="Slide Number Placeholder 55">
            <a:extLst>
              <a:ext uri="{FF2B5EF4-FFF2-40B4-BE49-F238E27FC236}">
                <a16:creationId xmlns:a16="http://schemas.microsoft.com/office/drawing/2014/main" id="{E2D55D1D-DDC8-433C-9F93-DCC82BB97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2</a:t>
            </a:fld>
            <a:endParaRPr lang="pt-BR" dirty="0"/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146936AF-301B-45A5-80B9-AFB404665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2774" y="1522915"/>
            <a:ext cx="533400" cy="828675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94D8DCBE-1762-4700-954F-88B21D5458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1816" y="733351"/>
            <a:ext cx="3922484" cy="250238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860C32CD-C46B-43AA-A15B-B7EA6EF387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7737" y="4069035"/>
            <a:ext cx="466725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529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B21ED1D-C336-438E-9EFE-ED4739429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</a:t>
            </a:r>
          </a:p>
        </p:txBody>
      </p:sp>
      <p:sp>
        <p:nvSpPr>
          <p:cNvPr id="86" name="Content Placeholder 85">
            <a:extLst>
              <a:ext uri="{FF2B5EF4-FFF2-40B4-BE49-F238E27FC236}">
                <a16:creationId xmlns:a16="http://schemas.microsoft.com/office/drawing/2014/main" id="{781DEE66-C564-4569-938B-F47DA09E6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8B161-2096-4298-96C5-DFB1AFD16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4BF2B-B188-48E6-AB51-8FD98AD98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F6E0FC-9C96-4DDE-99D5-B4F349AC1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4755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44F9B24-5157-45B4-8E0F-CAA14D9A1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Agenda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08ACCEB-F5D6-407C-AF23-661125E9E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7AE3A-6780-4B9F-BA03-1E846DA1C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FA4F7-0394-404C-90DA-13DCC8EBE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80016-2A1D-45D1-9119-E9D43A3AA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4</a:t>
            </a:fld>
            <a:r>
              <a:rPr lang="pt-BR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144886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CC6423C-8458-46DA-B904-ACDE246A1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932257"/>
            <a:ext cx="10515600" cy="2339360"/>
          </a:xfrm>
        </p:spPr>
        <p:txBody>
          <a:bodyPr/>
          <a:lstStyle/>
          <a:p>
            <a:r>
              <a:rPr lang="pt-BR" dirty="0"/>
              <a:t>Título de Seção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30C2ED5-76F3-4F62-A6AA-A6FBD0AB33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5D03F3-4FCC-4BAA-987F-D7F5F97D7E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91344" y="6407496"/>
            <a:ext cx="2743200" cy="365125"/>
          </a:xfrm>
        </p:spPr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58900-CEE3-43FE-A1A6-0F5416100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07496"/>
            <a:ext cx="4114800" cy="365125"/>
          </a:xfrm>
        </p:spPr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4D796-AF50-49B2-A75A-AE182D863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91696" y="6407496"/>
            <a:ext cx="2743200" cy="365125"/>
          </a:xfrm>
        </p:spPr>
        <p:txBody>
          <a:bodyPr/>
          <a:lstStyle/>
          <a:p>
            <a:fld id="{943EB55C-D1D3-4EA7-96FF-7B21F10BDCBD}" type="slidenum">
              <a:rPr lang="pt-BR" smtClean="0"/>
              <a:pPr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327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EFC600F-5C28-49BA-96C4-7E0B3DEE9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Título do Slide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6B46987-6570-415B-8F92-54BD5CC67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AB9D3-2A09-491C-8833-02AB09A1E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0FFBD-7651-4269-9653-4098295EE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C589F-A23D-4FE6-8623-E197ED8DA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29866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0357-E8E4-4C41-A8A0-7FD4B3E5BF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6821" y="1941316"/>
            <a:ext cx="9144000" cy="2299538"/>
          </a:xfrm>
        </p:spPr>
        <p:txBody>
          <a:bodyPr/>
          <a:lstStyle/>
          <a:p>
            <a:r>
              <a:rPr lang="pt-BR" dirty="0"/>
              <a:t>FIM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85C172B-D2B8-4FBF-B950-491F48221C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Obrigado pela sua atenção</a:t>
            </a:r>
          </a:p>
        </p:txBody>
      </p:sp>
    </p:spTree>
    <p:extLst>
      <p:ext uri="{BB962C8B-B14F-4D97-AF65-F5344CB8AC3E}">
        <p14:creationId xmlns:p14="http://schemas.microsoft.com/office/powerpoint/2010/main" val="1168007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568EB69-5012-4688-9096-8DB84B16A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Bibliografia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93CE735-268C-49CA-A208-61438814D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br>
              <a:rPr lang="pt-BR" dirty="0"/>
            </a:br>
            <a:br>
              <a:rPr lang="en-US" dirty="0"/>
            </a:br>
            <a:br>
              <a:rPr lang="pt-BR" dirty="0"/>
            </a:br>
            <a:br>
              <a:rPr lang="en-US" dirty="0"/>
            </a:br>
            <a:endParaRPr lang="pt-BR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041F24-A551-4DA9-A57B-8EB751024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E340FC-EBFF-4D9F-9C13-ED8E3DA7B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apresentação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CD2917-F205-4C16-B32C-83826DA4C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6879" y="6356350"/>
            <a:ext cx="2743200" cy="365125"/>
          </a:xfrm>
        </p:spPr>
        <p:txBody>
          <a:bodyPr/>
          <a:lstStyle/>
          <a:p>
            <a:fld id="{943EB55C-D1D3-4EA7-96FF-7B21F10BDCBD}" type="slidenum">
              <a:rPr lang="pt-BR" smtClean="0"/>
              <a:pPr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5647586"/>
      </p:ext>
    </p:extLst>
  </p:cSld>
  <p:clrMapOvr>
    <a:masterClrMapping/>
  </p:clrMapOvr>
</p:sld>
</file>

<file path=ppt/theme/theme1.xml><?xml version="1.0" encoding="utf-8"?>
<a:theme xmlns:a="http://schemas.openxmlformats.org/drawingml/2006/main" name="LIN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INE" id="{F4BB4152-8EDD-4306-B9D9-C3F04AEBB545}" vid="{AC669CF1-2F02-46EB-8CAF-6290FA65B8F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415</TotalTime>
  <Words>136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Abel</vt:lpstr>
      <vt:lpstr>Arial</vt:lpstr>
      <vt:lpstr>Calibri</vt:lpstr>
      <vt:lpstr>LINE</vt:lpstr>
      <vt:lpstr>Título</vt:lpstr>
      <vt:lpstr>Instruções</vt:lpstr>
      <vt:lpstr>Objetivo</vt:lpstr>
      <vt:lpstr>Agenda</vt:lpstr>
      <vt:lpstr>Título de Seção</vt:lpstr>
      <vt:lpstr>Título do Slide</vt:lpstr>
      <vt:lpstr>FIM</vt:lpstr>
      <vt:lpstr>Bibliografia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Geraldo Xexéo</dc:creator>
  <cp:lastModifiedBy>Geraldo Xexéo</cp:lastModifiedBy>
  <cp:revision>36</cp:revision>
  <dcterms:created xsi:type="dcterms:W3CDTF">2020-10-20T03:54:20Z</dcterms:created>
  <dcterms:modified xsi:type="dcterms:W3CDTF">2021-06-17T23:30:59Z</dcterms:modified>
</cp:coreProperties>
</file>