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3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pt-BR"/>
    </a:defPPr>
    <a:lvl1pPr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C91"/>
    <a:srgbClr val="474F5D"/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99456" y="4706574"/>
            <a:ext cx="9793088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2" y="3140969"/>
            <a:ext cx="10526635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98301F2-6F6C-46A6-813A-880DED726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1" y="6071431"/>
            <a:ext cx="2028871" cy="612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947647A-A101-4FE1-89F8-F7450981F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56" y="6071431"/>
            <a:ext cx="1866296" cy="612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920C08-23AF-4BF7-9594-9ED5B27BFF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0" y="5905713"/>
            <a:ext cx="1800000" cy="777718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9530259-4DFA-4529-9AFD-A3BD6836DF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344188"/>
            <a:ext cx="5400000" cy="156606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FD3CBCB-76ED-41BF-AA04-697AF6231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85" y="5820731"/>
            <a:ext cx="634630" cy="8627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4403E12-BB0A-4151-A76C-8957BB9D7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27" y="5514294"/>
            <a:ext cx="1173796" cy="13437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9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182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03400" y="1478379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168600" y="1478378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8833800" y="1478378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22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188640"/>
            <a:ext cx="105156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83" y="1388281"/>
            <a:ext cx="576000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83" y="2027107"/>
            <a:ext cx="5760000" cy="402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01820"/>
            <a:ext cx="576000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27108"/>
            <a:ext cx="5760000" cy="402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54918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188640"/>
            <a:ext cx="105156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83" y="1388281"/>
            <a:ext cx="576000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83" y="2027107"/>
            <a:ext cx="5760000" cy="402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4407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188640"/>
            <a:ext cx="105156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01820"/>
            <a:ext cx="576000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27108"/>
            <a:ext cx="5760000" cy="402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0380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49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4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1" y="1341438"/>
            <a:ext cx="1196975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14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414" y="4665306"/>
            <a:ext cx="10595173" cy="122559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2467286"/>
            <a:ext cx="12192000" cy="2030069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1620000"/>
          </a:xfrm>
        </p:spPr>
        <p:txBody>
          <a:bodyPr anchor="ctr">
            <a:no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17C430A-4A1C-41A8-9DB1-417AED14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344188"/>
            <a:ext cx="5400000" cy="15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779" y="3573016"/>
            <a:ext cx="11969751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3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1" y="1341438"/>
            <a:ext cx="11969751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12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51" y="1332594"/>
            <a:ext cx="5760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160" y="1332593"/>
            <a:ext cx="5760000" cy="458651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49498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51" y="1332594"/>
            <a:ext cx="5760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18138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160" y="1332593"/>
            <a:ext cx="5760000" cy="458651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637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182"/>
            <a:ext cx="34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370011" y="1440182"/>
            <a:ext cx="34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7933800" y="1440182"/>
            <a:ext cx="34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87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847" y="68960"/>
            <a:ext cx="10762313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51" y="6206494"/>
            <a:ext cx="211478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397" y="6323578"/>
            <a:ext cx="1584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3151" y="1347831"/>
            <a:ext cx="11971008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2725" y="6206494"/>
            <a:ext cx="353185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A181D16-C91F-4B7F-AFDB-2FB30D61C5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" y="68960"/>
            <a:ext cx="1064609" cy="1085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21288-5EBB-4A53-BE6A-8AB9A0F83457}"/>
              </a:ext>
            </a:extLst>
          </p:cNvPr>
          <p:cNvSpPr txBox="1"/>
          <p:nvPr/>
        </p:nvSpPr>
        <p:spPr>
          <a:xfrm>
            <a:off x="11677115" y="634885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0800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9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9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9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9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9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Prepare todos os slides da 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1BDE-DC97-4984-9C7E-90DC711F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B0FE4F-181E-4BCC-84C1-E14599CFB9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99A58-CC28-4B6E-8EFD-115CA79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847" y="68960"/>
            <a:ext cx="10762313" cy="1118587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51" y="6204855"/>
            <a:ext cx="2114784" cy="288000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725" y="6208133"/>
            <a:ext cx="3531859" cy="288000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177F688-6B26-4543-A157-E4899B9C2F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BBCDF4D-4E4A-40FE-99B3-858DA18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5F368B9-82D1-4F41-BD21-45B283FFC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51" y="6206494"/>
            <a:ext cx="2114784" cy="288000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725" y="6206494"/>
            <a:ext cx="3531859" cy="288000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CF1F0-B418-4481-BF2E-E00DC936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397" y="6323578"/>
            <a:ext cx="1584000" cy="288000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1620000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9C56D9-8273-49C1-B968-FE2BF3A612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966DB-01F5-4D59-B4C5-71717F32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98B5-E36A-4A4C-954E-396F4F3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LU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0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DES" id="{F27CD167-1AAB-4FD7-AD96-55E0F0914FD7}" vid="{32F12C64-A1B7-4DDE-9B55-E55D6B79F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LUDES</Template>
  <TotalTime>443</TotalTime>
  <Words>135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Tahoma</vt:lpstr>
      <vt:lpstr>Arial</vt:lpstr>
      <vt:lpstr>Calibri</vt:lpstr>
      <vt:lpstr>Times New Roman</vt:lpstr>
      <vt:lpstr>LUDES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37</cp:revision>
  <dcterms:created xsi:type="dcterms:W3CDTF">2020-10-20T03:54:20Z</dcterms:created>
  <dcterms:modified xsi:type="dcterms:W3CDTF">2021-06-17T23:58:59Z</dcterms:modified>
</cp:coreProperties>
</file>