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Abel" panose="02000506030000020004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C91"/>
    <a:srgbClr val="474F5D"/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F6DA140-3291-4F98-A4AB-F695DA8D24FE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6D75B-23C7-4A39-8A24-AF4DF444BB5C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21" y="434539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7CE7C2-0DB1-4537-9491-1D89AB78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C1CAAA77-93F6-46BF-B5C8-294D44EA7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15" y="6236051"/>
            <a:ext cx="1800000" cy="59025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B0E2637-2F30-4BBE-A38C-0270F31C2E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3" y="5963610"/>
            <a:ext cx="634630" cy="86270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15E375DF-F433-4C48-A929-1A4051A16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" y="6125966"/>
            <a:ext cx="1416881" cy="700344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F251A94A-DD28-4FE9-A28C-B31FDCB9F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20" y="6283348"/>
            <a:ext cx="1800000" cy="542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AE881D-5CAD-47C4-A92F-2ACA621D73A8}"/>
              </a:ext>
            </a:extLst>
          </p:cNvPr>
          <p:cNvSpPr/>
          <p:nvPr/>
        </p:nvSpPr>
        <p:spPr>
          <a:xfrm>
            <a:off x="0" y="1932257"/>
            <a:ext cx="12192000" cy="2308597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DF07670-7389-4248-87CF-0B4F5317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08B2FDF-7A19-4A16-8897-A6FC291B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4F49FCB-9724-4DF2-8774-22EB2E6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C4AAB1-DF79-4229-BEAA-0CD1FC0653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7" y="5026310"/>
            <a:ext cx="15723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4766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6687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40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833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0CAE-0990-4187-A74F-C109D921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64D53E-AB70-4D98-B164-E3A89F2C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84CD40-A559-4A38-AC7E-290410AF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9285-D8E4-49F5-931F-B220FB0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5872-5A33-42A0-92DA-72D948E1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4B85-6BC5-40F1-B6D9-56D57D7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96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7208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7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8" y="1552009"/>
            <a:ext cx="11931284" cy="24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95ED-CA6F-48EF-BBDB-BE3EF3B1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61F-7444-4414-BB08-3464B288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64A-60A6-4B51-99B7-FE66446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73761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016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02394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2102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4464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15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63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1395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9605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87821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5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23520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865E24F-DAA0-438C-92E3-E47853256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08A5C11B-EBC6-443C-8DCA-721391CE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CED1D54-9E8A-4091-A8F5-1324A66D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255870"/>
            <a:ext cx="4286848" cy="15718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FAF002-68DB-461E-BF7E-811AEB5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41" y="2381937"/>
            <a:ext cx="10975455" cy="1440000"/>
          </a:xfrm>
        </p:spPr>
        <p:txBody>
          <a:bodyPr>
            <a:normAutofit/>
          </a:bodyPr>
          <a:lstStyle>
            <a:lvl1pPr algn="ctr">
              <a:defRPr sz="7200">
                <a:solidFill>
                  <a:srgbClr val="6F7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4B68CD9-B979-4D1A-AA7A-84C76357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2DFEF51-9CD0-49FE-9531-B0E6648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2F6AC07-B7B2-4EE2-BCA8-694B31B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88639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649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510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6592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6" y="1556792"/>
            <a:ext cx="5760000" cy="4752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5D8E-8E71-43FE-B099-4AA65A9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9EE9-952B-450D-B17A-BBA5C92A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E329-E38F-4A2F-B4F2-DD746A5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949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659" y="2293918"/>
            <a:ext cx="5760000" cy="4015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32694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256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10992544" cy="1463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3" y="1486609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43" y="2333800"/>
            <a:ext cx="5760000" cy="397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7438" y="1470970"/>
            <a:ext cx="5760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9480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05E4B4-7EA1-4D6E-B059-3E3C8DC179A9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6F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6544" y="1"/>
            <a:ext cx="10975455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556792"/>
            <a:ext cx="11809312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344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7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1696" y="64074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 b="1">
                <a:solidFill>
                  <a:schemeClr val="bg1"/>
                </a:solidFill>
                <a:latin typeface="Abel" panose="02000506030000020004" pitchFamily="2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F43ED84-9F3C-40C7-857D-2739178EA54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CF8A7011-3A16-4639-A67C-66B3B53F279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F9705D1-CEE7-465B-B65A-99B2A5231B0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6544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E8D66-3AEC-40AC-BD4E-74FFF03D8ACF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0" dirty="0">
                <a:solidFill>
                  <a:schemeClr val="bg1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23667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50" r:id="rId29"/>
    <p:sldLayoutId id="2147483660" r:id="rId30"/>
    <p:sldLayoutId id="2147483661" r:id="rId31"/>
    <p:sldLayoutId id="2147483653" r:id="rId32"/>
    <p:sldLayoutId id="2147483662" r:id="rId33"/>
    <p:sldLayoutId id="2147483663" r:id="rId34"/>
    <p:sldLayoutId id="2147483658" r:id="rId35"/>
    <p:sldLayoutId id="2147483659" r:id="rId36"/>
    <p:sldLayoutId id="214748365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474F5D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F5D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344988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48" y="2030862"/>
            <a:ext cx="10975455" cy="2133041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os slides da 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9F22C-510B-4A8D-AA7E-A407FB2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2257"/>
            <a:ext cx="10515600" cy="2339360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344" y="6407496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496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696" y="6407496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21" y="1941316"/>
            <a:ext cx="9144000" cy="2299538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F8787-8413-4697-8CB9-6528F769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" id="{F4BB4152-8EDD-4306-B9D9-C3F04AEBB545}" vid="{AC669CF1-2F02-46EB-8CAF-6290FA65B8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416</TotalTime>
  <Words>135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Abel</vt:lpstr>
      <vt:lpstr>LINE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37</cp:revision>
  <dcterms:created xsi:type="dcterms:W3CDTF">2020-10-20T03:54:20Z</dcterms:created>
  <dcterms:modified xsi:type="dcterms:W3CDTF">2021-07-16T21:07:10Z</dcterms:modified>
</cp:coreProperties>
</file>