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0"/>
  </p:notesMasterIdLst>
  <p:sldIdLst>
    <p:sldId id="256" r:id="rId2"/>
    <p:sldId id="474" r:id="rId3"/>
    <p:sldId id="475" r:id="rId4"/>
    <p:sldId id="476" r:id="rId5"/>
    <p:sldId id="477" r:id="rId6"/>
    <p:sldId id="478" r:id="rId7"/>
    <p:sldId id="471" r:id="rId8"/>
    <p:sldId id="47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Sans" panose="020B0503050000020004" pitchFamily="34" charset="0"/>
      <p:regular r:id="rId15"/>
      <p:bold r:id="rId16"/>
      <p:italic r:id="rId17"/>
      <p:boldItalic r:id="rId1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BA7875-7995-4AA2-BB54-42FD0D3AB0E7}">
          <p14:sldIdLst>
            <p14:sldId id="256"/>
            <p14:sldId id="474"/>
            <p14:sldId id="475"/>
            <p14:sldId id="476"/>
          </p14:sldIdLst>
        </p14:section>
        <p14:section name="Nome da Seção" id="{B9D8CD90-9CA1-4D83-819D-75218314FA5D}">
          <p14:sldIdLst>
            <p14:sldId id="477"/>
            <p14:sldId id="478"/>
          </p14:sldIdLst>
        </p14:section>
        <p14:section name="FIM" id="{E6556246-A68D-4576-9F03-7F48586C6C03}">
          <p14:sldIdLst>
            <p14:sldId id="471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76D"/>
    <a:srgbClr val="38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BEF5-D634-4783-BB1D-B313F140711D}" type="datetimeFigureOut">
              <a:rPr lang="pt-BR" smtClean="0"/>
              <a:t>16/07/2021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425CA-8A3B-4084-BB85-5B9C87A99CA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2C5B-4D05-45A6-9C27-43FA05B82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800861"/>
            <a:ext cx="8254849" cy="3463516"/>
          </a:xfrm>
        </p:spPr>
        <p:txBody>
          <a:bodyPr anchor="b"/>
          <a:lstStyle>
            <a:lvl1pPr algn="ctr"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882C-3151-491C-B4AC-F6A6007F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8"/>
            <a:ext cx="8289485" cy="90134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8415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860786-CF88-42BE-A477-0A5A04DD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794" y="219583"/>
            <a:ext cx="1800000" cy="777718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8993296-24E2-4642-8A78-FFE0E4BA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2" y="219583"/>
            <a:ext cx="4306211" cy="5515718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CB8FE71-7E08-4576-9A3C-AACE3E40FB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251" y="-45213"/>
            <a:ext cx="2165749" cy="13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rgbClr val="38415C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solidFill>
                  <a:srgbClr val="38415C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38415C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37E9BFD-6721-46CA-8C6A-C3AB5DFC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4841157-4E77-4608-8C56-CB6E862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543E5B7-C5ED-418E-9CE2-E080712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759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Defini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5026A1E-0377-4397-9212-31CE25D5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33CEFF-CCAD-4C1D-BC8E-113279A8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B6145D-02AE-41D9-95D4-BF7E3A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4401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CFF9-9E6D-4771-93DF-4E925ABA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D462FF5-4EB2-41EC-ABC0-19EB8F5E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7EAE154-ADD0-473D-B506-7E3886F9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D10313-BCA2-44EB-B4A1-72CF80BF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0634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32CF-5BB9-482A-8872-A6A54469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8D4E-7BEF-4420-9D37-2A5D10EC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6D456-0BEC-4864-8835-FF0C040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8749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07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399C0-82F9-46E1-BC46-71F3C98B2F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8300" y="52387"/>
            <a:ext cx="89154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964C-1435-4A9B-B6D7-3FAACBA2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38415C"/>
                </a:solidFill>
              </a:defRPr>
            </a:lvl1pPr>
            <a:lvl2pPr>
              <a:defRPr sz="2800">
                <a:solidFill>
                  <a:srgbClr val="38415C"/>
                </a:solidFill>
              </a:defRPr>
            </a:lvl2pPr>
            <a:lvl3pPr>
              <a:defRPr sz="2400">
                <a:solidFill>
                  <a:srgbClr val="38415C"/>
                </a:solidFill>
              </a:defRPr>
            </a:lvl3pPr>
            <a:lvl4pPr>
              <a:defRPr sz="2000">
                <a:solidFill>
                  <a:srgbClr val="38415C"/>
                </a:solidFill>
              </a:defRPr>
            </a:lvl4pPr>
            <a:lvl5pPr>
              <a:defRPr sz="200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72EA28-DC29-4A56-B1B5-512FAAC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3419910-B3BF-4D13-B49B-6D86C505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277A5-EC12-49B4-8FC1-F51CAE2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844972E-0D49-4C7C-860B-171896DF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61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6D1-368B-44B1-8691-B1A9051E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1A90-2ED0-4B89-81E0-AC2387EB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8415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F7D4FF0-A35A-4E78-BFFC-6E1F13CB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9BE47FB-75F3-4FB7-B280-28E22CFF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F017BC-6263-49C9-ACF2-56964FD5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086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67FDDD6-384E-4917-9F64-B79C346B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12CB58C-ABFD-445C-AFA6-55BD36DF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A394E2-B830-4E24-BA65-10609169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1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843E-E4BE-4A96-92B0-9F0C9D0E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544" y="1500884"/>
            <a:ext cx="5760000" cy="4680000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BD46AD-4B87-47D3-A7AC-21E2B8A8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A00BE6-A3BA-47C6-AB66-9D20888D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A89EAF-6C77-45BC-B717-82CCF34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501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56F-9B41-494D-AC31-3ED7EE5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8D92-EAAF-46D6-81D1-9192CD8A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79" y="1500884"/>
            <a:ext cx="5760000" cy="46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D42D96-8068-4175-9BCB-77CBEB8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48E3A-8516-4F2F-A205-68CDF89D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2DE1D-2251-4908-AF5D-825D449A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506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671DD0A-413F-41CD-A104-9E8D379D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7F6D27B-638D-45E9-83C9-26A321E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4C99AE-C57B-422B-886A-6B5CDD44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748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CFAE-0EE0-41DC-AEB0-F2FF576F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859" y="1530777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A411E-72BD-4B57-9FE8-CAC74AE4A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859" y="2184437"/>
            <a:ext cx="5760000" cy="3932614"/>
          </a:xfrm>
        </p:spPr>
        <p:txBody>
          <a:bodyPr/>
          <a:lstStyle>
            <a:lvl1pPr>
              <a:defRPr b="0">
                <a:solidFill>
                  <a:srgbClr val="38415C"/>
                </a:solidFill>
              </a:defRPr>
            </a:lvl1pPr>
            <a:lvl2pPr>
              <a:defRPr b="0">
                <a:solidFill>
                  <a:srgbClr val="38415C"/>
                </a:solidFill>
              </a:defRPr>
            </a:lvl2pPr>
            <a:lvl3pPr>
              <a:defRPr b="0">
                <a:solidFill>
                  <a:srgbClr val="38415C"/>
                </a:solidFill>
              </a:defRPr>
            </a:lvl3pPr>
            <a:lvl4pPr>
              <a:defRPr b="0">
                <a:solidFill>
                  <a:srgbClr val="38415C"/>
                </a:solidFill>
              </a:defRPr>
            </a:lvl4pPr>
            <a:lvl5pPr>
              <a:defRPr b="0"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1A86DA-CE43-48B4-BC31-FD80E8C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1A23553-EC8C-4CED-9FC3-63164A56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A758D6B-C87E-4B39-BB4E-EA6B39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3823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4506B-C9A7-42D2-807C-2966DCFF5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079" y="1535885"/>
            <a:ext cx="5760000" cy="5040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841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016-8A03-49C0-AEDB-C10E7C27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079" y="2184437"/>
            <a:ext cx="5760000" cy="3932615"/>
          </a:xfrm>
        </p:spPr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  <a:lvl2pPr>
              <a:defRPr>
                <a:solidFill>
                  <a:srgbClr val="38415C"/>
                </a:solidFill>
              </a:defRPr>
            </a:lvl2pPr>
            <a:lvl3pPr>
              <a:defRPr>
                <a:solidFill>
                  <a:srgbClr val="38415C"/>
                </a:solidFill>
              </a:defRPr>
            </a:lvl3pPr>
            <a:lvl4pPr>
              <a:defRPr>
                <a:solidFill>
                  <a:srgbClr val="38415C"/>
                </a:solidFill>
              </a:defRPr>
            </a:lvl4pPr>
            <a:lvl5pPr>
              <a:defRPr>
                <a:solidFill>
                  <a:srgbClr val="38415C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9CC722-97C6-427E-B088-6C09D4B0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8415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A34A5B-DE54-41FA-B0F9-D986EAD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17A76C7-94DB-433B-B507-5AC5AE18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72187A-5F96-43A3-81DE-6B12BF5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77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49682D-B9BD-4B7A-A029-7A5A93E28A61}"/>
              </a:ext>
            </a:extLst>
          </p:cNvPr>
          <p:cNvSpPr/>
          <p:nvPr userDrawn="1"/>
        </p:nvSpPr>
        <p:spPr>
          <a:xfrm>
            <a:off x="0" y="6211797"/>
            <a:ext cx="12192000" cy="646203"/>
          </a:xfrm>
          <a:prstGeom prst="rect">
            <a:avLst/>
          </a:prstGeom>
          <a:solidFill>
            <a:srgbClr val="38415C"/>
          </a:solidFill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9079D-0C92-47DA-9D57-627D685E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BFFD-E78C-42CD-B6EA-F00AF146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57" y="1501428"/>
            <a:ext cx="11913522" cy="46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7AC0F-CBC4-491E-8CAF-31BA9D7DD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6557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319B-268C-4752-AAEC-117ABC0D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r>
              <a:rPr lang="pt-BR" dirty="0"/>
              <a:t>Título da apresentação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366F-9D55-4AEB-8248-1CBAD93DC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 b="1">
                <a:solidFill>
                  <a:srgbClr val="EB976D"/>
                </a:solidFill>
                <a:latin typeface="Fira Sans" panose="020B0503050000020004" pitchFamily="34" charset="0"/>
              </a:defRPr>
            </a:lvl1pPr>
          </a:lstStyle>
          <a:p>
            <a:fld id="{943EB55C-D1D3-4EA7-96FF-7B21F10BDCBD}" type="slidenum">
              <a:rPr lang="pt-BR" smtClean="0"/>
              <a:pPr/>
              <a:t>‹#›</a:t>
            </a:fld>
            <a:endParaRPr lang="pt-BR" sz="3200" dirty="0"/>
          </a:p>
        </p:txBody>
      </p:sp>
      <p:pic>
        <p:nvPicPr>
          <p:cNvPr id="9" name="Picture 8" descr="A picture containing orange, light&#10;&#10;Description automatically generated">
            <a:extLst>
              <a:ext uri="{FF2B5EF4-FFF2-40B4-BE49-F238E27FC236}">
                <a16:creationId xmlns:a16="http://schemas.microsoft.com/office/drawing/2014/main" id="{95D6C288-4DF5-4345-BB9C-7B8F47048C9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7" y="91016"/>
            <a:ext cx="1033548" cy="1324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11A63-B28C-434F-B2FC-6B1808E4A221}"/>
              </a:ext>
            </a:extLst>
          </p:cNvPr>
          <p:cNvSpPr txBox="1"/>
          <p:nvPr userDrawn="1"/>
        </p:nvSpPr>
        <p:spPr>
          <a:xfrm>
            <a:off x="11450783" y="6431171"/>
            <a:ext cx="741217" cy="482136"/>
          </a:xfrm>
          <a:prstGeom prst="rect">
            <a:avLst/>
          </a:prstGeom>
          <a:noFill/>
          <a:ln>
            <a:solidFill>
              <a:srgbClr val="384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pt-BR" sz="2800" b="1" dirty="0">
                <a:solidFill>
                  <a:srgbClr val="EB976D"/>
                </a:solidFill>
              </a:rPr>
              <a:t>/XX</a:t>
            </a:r>
          </a:p>
        </p:txBody>
      </p:sp>
    </p:spTree>
    <p:extLst>
      <p:ext uri="{BB962C8B-B14F-4D97-AF65-F5344CB8AC3E}">
        <p14:creationId xmlns:p14="http://schemas.microsoft.com/office/powerpoint/2010/main" val="38557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53" r:id="rId7"/>
    <p:sldLayoutId id="2147483662" r:id="rId8"/>
    <p:sldLayoutId id="2147483663" r:id="rId9"/>
    <p:sldLayoutId id="2147483658" r:id="rId10"/>
    <p:sldLayoutId id="2147483659" r:id="rId11"/>
    <p:sldLayoutId id="2147483654" r:id="rId12"/>
    <p:sldLayoutId id="2147483655" r:id="rId13"/>
    <p:sldLayoutId id="2147483657" r:id="rId14"/>
    <p:sldLayoutId id="2147483656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8415C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415C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05C4-9F97-4585-AC73-4C749CFE0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593" y="1954635"/>
            <a:ext cx="8254849" cy="2309742"/>
          </a:xfrm>
        </p:spPr>
        <p:txBody>
          <a:bodyPr anchor="ctr"/>
          <a:lstStyle/>
          <a:p>
            <a:r>
              <a:rPr lang="pt-BR" dirty="0"/>
              <a:t>Título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48E8-47BE-4E00-A7EE-700E8E401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593" y="4414057"/>
            <a:ext cx="8289485" cy="1487979"/>
          </a:xfrm>
        </p:spPr>
        <p:txBody>
          <a:bodyPr>
            <a:normAutofit/>
          </a:bodyPr>
          <a:lstStyle/>
          <a:p>
            <a:r>
              <a:rPr lang="pt-BR" dirty="0"/>
              <a:t>Nome do Apresentador</a:t>
            </a:r>
          </a:p>
          <a:p>
            <a:r>
              <a:rPr lang="pt-BR" dirty="0"/>
              <a:t>Nome do orientador/professor ou curso</a:t>
            </a:r>
          </a:p>
        </p:txBody>
      </p:sp>
    </p:spTree>
    <p:extLst>
      <p:ext uri="{BB962C8B-B14F-4D97-AF65-F5344CB8AC3E}">
        <p14:creationId xmlns:p14="http://schemas.microsoft.com/office/powerpoint/2010/main" val="3970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1E695-7070-45E7-B5C6-AC077D11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82243B-594B-4AE9-A0D9-68F562EB94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Prepare todos </a:t>
            </a:r>
            <a:r>
              <a:rPr lang="pt-BR"/>
              <a:t>os slides da </a:t>
            </a:r>
            <a:r>
              <a:rPr lang="pt-BR" dirty="0"/>
              <a:t>apresentação</a:t>
            </a:r>
          </a:p>
          <a:p>
            <a:r>
              <a:rPr lang="pt-BR" dirty="0"/>
              <a:t>Troque o nome – e-mail e Título em </a:t>
            </a:r>
            <a:r>
              <a:rPr lang="pt-BR" dirty="0" err="1"/>
              <a:t>Insert</a:t>
            </a:r>
            <a:r>
              <a:rPr lang="pt-BR" dirty="0"/>
              <a:t>/</a:t>
            </a:r>
            <a:r>
              <a:rPr lang="pt-BR" dirty="0" err="1"/>
              <a:t>Hearder</a:t>
            </a:r>
            <a:r>
              <a:rPr lang="pt-BR" dirty="0"/>
              <a:t> &amp; </a:t>
            </a:r>
            <a:r>
              <a:rPr lang="pt-BR" dirty="0" err="1"/>
              <a:t>Footer</a:t>
            </a:r>
            <a:endParaRPr lang="pt-BR" dirty="0"/>
          </a:p>
          <a:p>
            <a:r>
              <a:rPr lang="pt-BR" dirty="0"/>
              <a:t>Troque o total de slides em </a:t>
            </a:r>
            <a:r>
              <a:rPr lang="pt-BR" dirty="0" err="1"/>
              <a:t>View</a:t>
            </a:r>
            <a:r>
              <a:rPr lang="pt-BR" dirty="0"/>
              <a:t>/Slide Master</a:t>
            </a:r>
          </a:p>
          <a:p>
            <a:pPr lvl="1"/>
            <a:r>
              <a:rPr lang="pt-BR" dirty="0"/>
              <a:t>Troque apenas no slide principal a caixa de texto com o número total</a:t>
            </a:r>
          </a:p>
          <a:p>
            <a:pPr lvl="2"/>
            <a:r>
              <a:rPr lang="pt-BR" dirty="0"/>
              <a:t>(XX no estilo default)</a:t>
            </a:r>
          </a:p>
          <a:p>
            <a:r>
              <a:rPr lang="pt-BR" dirty="0"/>
              <a:t>Apague este slide</a:t>
            </a:r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1331-843D-4DAE-9F63-349D8691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F2E3-C53B-46D5-9E1A-B64BF317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2D55D1D-DDC8-433C-9F93-DCC82BB9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EB55C-D1D3-4EA7-96FF-7B21F10BDCBD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46936AF-301B-45A5-80B9-AFB40466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774" y="1522915"/>
            <a:ext cx="533400" cy="8286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4D8DCBE-1762-4700-954F-88B21D54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816" y="733351"/>
            <a:ext cx="3922484" cy="25023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60C32CD-C46B-43AA-A15B-B7EA6EF3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737" y="4069035"/>
            <a:ext cx="466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2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781DEE66-C564-4569-938B-F47DA09E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1ED1D-C336-438E-9EFE-ED473942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B161-2096-4298-96C5-DFB1AFD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BF2B-B188-48E6-AB51-8FD98AD9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E0FC-9C96-4DDE-99D5-B4F349AC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ACCEB-F5D6-407C-AF23-661125E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F9B24-5157-45B4-8E0F-CAA14D9A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AE3A-6780-4B9F-BA03-1E846DA1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A4F7-0394-404C-90DA-13DCC8EB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80016-2A1D-45D1-9119-E9D43A3A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8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C6423C-8458-46DA-B904-ACDE246A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/>
              <a:t>Título de Seção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0C2ED5-76F3-4F62-A6AA-A6FBD0AB3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03F3-4FCC-4BAA-987F-D7F5F97D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900-CEE3-43FE-A1A6-0F54161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4D796-AF50-49B2-A75A-AE182D86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B46987-6570-415B-8F92-54BD5CC6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FC600F-5C28-49BA-96C4-7E0B3DEE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469" y="66183"/>
            <a:ext cx="10914610" cy="1334336"/>
          </a:xfrm>
        </p:spPr>
        <p:txBody>
          <a:bodyPr/>
          <a:lstStyle/>
          <a:p>
            <a:r>
              <a:rPr lang="pt-BR" dirty="0"/>
              <a:t>Título do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B9D3-2A09-491C-8833-02AB09A1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FFBD-7651-4269-9653-4098295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589F-A23D-4FE6-8623-E197ED8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0138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8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0357-E8E4-4C41-A8A0-7FD4B3E5B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5C172B-D2B8-4FBF-B950-491F4822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sua atenção</a:t>
            </a:r>
          </a:p>
        </p:txBody>
      </p:sp>
    </p:spTree>
    <p:extLst>
      <p:ext uri="{BB962C8B-B14F-4D97-AF65-F5344CB8AC3E}">
        <p14:creationId xmlns:p14="http://schemas.microsoft.com/office/powerpoint/2010/main" val="116800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CE735-268C-49CA-A208-61438814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dirty="0"/>
            </a:br>
            <a:br>
              <a:rPr lang="en-US" dirty="0"/>
            </a:br>
            <a:br>
              <a:rPr lang="pt-BR" dirty="0"/>
            </a:br>
            <a:br>
              <a:rPr lang="en-US" dirty="0"/>
            </a:br>
            <a:endParaRPr lang="pt-B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41F24-A551-4DA9-A57B-8EB75102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557" y="6350138"/>
            <a:ext cx="2743200" cy="365125"/>
          </a:xfrm>
        </p:spPr>
        <p:txBody>
          <a:bodyPr/>
          <a:lstStyle/>
          <a:p>
            <a:r>
              <a:rPr lang="pt-BR"/>
              <a:t>Nome do Apresentador - email</a:t>
            </a: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40FC-EBFF-4D9F-9C13-ED8E3DA7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Título da apresentação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D2917-F205-4C16-B32C-83826DA4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6879" y="6356350"/>
            <a:ext cx="2743200" cy="365125"/>
          </a:xfrm>
        </p:spPr>
        <p:txBody>
          <a:bodyPr/>
          <a:lstStyle/>
          <a:p>
            <a:fld id="{943EB55C-D1D3-4EA7-96FF-7B21F10BDCBD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68EB69-5012-4688-9096-8DB84B16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240564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Fira Sans</vt:lpstr>
      <vt:lpstr>Arial</vt:lpstr>
      <vt:lpstr>Office Theme</vt:lpstr>
      <vt:lpstr>Título</vt:lpstr>
      <vt:lpstr>Instruções</vt:lpstr>
      <vt:lpstr>Objetivo</vt:lpstr>
      <vt:lpstr>Agenda</vt:lpstr>
      <vt:lpstr>Título de Seção</vt:lpstr>
      <vt:lpstr>Título do Slide</vt:lpstr>
      <vt:lpstr>FIM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35</cp:revision>
  <dcterms:created xsi:type="dcterms:W3CDTF">2020-10-20T03:54:20Z</dcterms:created>
  <dcterms:modified xsi:type="dcterms:W3CDTF">2021-07-16T21:03:30Z</dcterms:modified>
</cp:coreProperties>
</file>