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CE6E41-CFC3-4897-9009-DD179B8EC5E0}">
          <p14:sldIdLst>
            <p14:sldId id="256"/>
            <p14:sldId id="474"/>
          </p14:sldIdLst>
        </p14:section>
        <p14:section name="Untitled Section" id="{03972C75-7B1D-4A01-AAB0-5C2D79F7A5E4}">
          <p14:sldIdLst>
            <p14:sldId id="475"/>
            <p14:sldId id="476"/>
            <p14:sldId id="477"/>
            <p14:sldId id="478"/>
          </p14:sldIdLst>
        </p14:section>
        <p14:section name="Untitled Section" id="{144ADB8F-D7DE-49C1-9C06-FB9A520E4251}">
          <p14:sldIdLst>
            <p14:sldId id="471"/>
          </p14:sldIdLst>
        </p14:section>
        <p14:section name="Untitled Section" id="{F7D5F3F4-F1CB-4BE5-AB9F-770344FDA524}">
          <p14:sldIdLst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78" y="18"/>
      </p:cViewPr>
      <p:guideLst/>
    </p:cSldViewPr>
  </p:slideViewPr>
  <p:outlineViewPr>
    <p:cViewPr>
      <p:scale>
        <a:sx n="33" d="100"/>
        <a:sy n="33" d="100"/>
      </p:scale>
      <p:origin x="0" y="-22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FD44A-1E20-4277-A04A-DA41E198F56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D56D-DE00-4AAA-B854-1AED1A2DED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96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9447" y="1941316"/>
            <a:ext cx="5671374" cy="2299538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447" y="5019063"/>
            <a:ext cx="5671374" cy="4325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Geraldo Xexéo, D.Sc.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B507B2-36F8-422A-B143-12419027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41" y="1262062"/>
            <a:ext cx="3790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54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73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50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2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0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8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428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6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0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93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7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71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60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4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91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4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54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1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0859" y="1372069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0859" y="2027108"/>
            <a:ext cx="5760000" cy="446576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EC6270-5584-4195-8F5D-6E33110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23BE3E-BACB-4392-A608-88B27A4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1EA04B-4847-4BE0-B8BC-DE40A594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4E073-1B8C-4023-AAA6-8213D896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7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58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71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34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801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53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329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7156" y="1"/>
            <a:ext cx="10853501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1"/>
            <a:ext cx="11809312" cy="47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9391" y="6421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fld id="{CACE1D91-4E69-4B34-BE0B-84CA1238B27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EC7F6-3499-488B-9AF0-567206EB35D8}"/>
              </a:ext>
            </a:extLst>
          </p:cNvPr>
          <p:cNvSpPr txBox="1"/>
          <p:nvPr/>
        </p:nvSpPr>
        <p:spPr>
          <a:xfrm>
            <a:off x="11751228" y="654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err="1">
                <a:solidFill>
                  <a:srgbClr val="003366"/>
                </a:solidFill>
                <a:latin typeface="Montserrat Light" panose="00000400000000000000" pitchFamily="2" charset="0"/>
              </a:rPr>
              <a:t>xx</a:t>
            </a:r>
            <a:endParaRPr lang="pt-BR" sz="1800" b="1" dirty="0">
              <a:solidFill>
                <a:srgbClr val="003366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E0D970-D9F3-4827-BC28-50109822266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9" y="58397"/>
            <a:ext cx="12579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  <p:sldLayoutId id="2147483830" r:id="rId25"/>
    <p:sldLayoutId id="2147483831" r:id="rId26"/>
    <p:sldLayoutId id="2147483832" r:id="rId27"/>
    <p:sldLayoutId id="2147483833" r:id="rId28"/>
    <p:sldLayoutId id="2147483834" r:id="rId2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0" kern="1200">
          <a:solidFill>
            <a:srgbClr val="003366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altLang="pt-BR" noProof="0" dirty="0"/>
              <a:t>Nome do Apresentador</a:t>
            </a:r>
          </a:p>
          <a:p>
            <a:endParaRPr lang="pt-BR" altLang="pt-BR" noProof="0" dirty="0"/>
          </a:p>
        </p:txBody>
      </p:sp>
    </p:spTree>
    <p:extLst>
      <p:ext uri="{BB962C8B-B14F-4D97-AF65-F5344CB8AC3E}">
        <p14:creationId xmlns:p14="http://schemas.microsoft.com/office/powerpoint/2010/main" val="42899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Prepare todos </a:t>
            </a:r>
            <a:r>
              <a:rPr lang="pt-BR"/>
              <a:t>os slides da </a:t>
            </a:r>
            <a:r>
              <a:rPr lang="pt-BR" dirty="0"/>
              <a:t>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921428-5817-4866-A3BA-2127EEC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E7C3A-C89A-4FD5-9987-F87CBC85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1FE9-59C5-4DF0-A5FB-54D93D7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4B73F-64ED-41F7-BFE8-03306E9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D91-4E69-4B34-BE0B-84CA1238B2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UFRJ">
  <a:themeElements>
    <a:clrScheme name="Custom 16">
      <a:dk1>
        <a:srgbClr val="003366"/>
      </a:dk1>
      <a:lt1>
        <a:sysClr val="window" lastClr="FFFFFF"/>
      </a:lt1>
      <a:dk2>
        <a:srgbClr val="003366"/>
      </a:dk2>
      <a:lt2>
        <a:srgbClr val="FFFFFF"/>
      </a:lt2>
      <a:accent1>
        <a:srgbClr val="C00000"/>
      </a:accent1>
      <a:accent2>
        <a:srgbClr val="FFFF00"/>
      </a:accent2>
      <a:accent3>
        <a:srgbClr val="FF00FF"/>
      </a:accent3>
      <a:accent4>
        <a:srgbClr val="FF9900"/>
      </a:accent4>
      <a:accent5>
        <a:srgbClr val="00B050"/>
      </a:accent5>
      <a:accent6>
        <a:srgbClr val="00B0F0"/>
      </a:accent6>
      <a:hlink>
        <a:srgbClr val="FFFFFF"/>
      </a:hlink>
      <a:folHlink>
        <a:srgbClr val="BFB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RJ" id="{21FD3958-AAAA-4916-B80F-60815FC7E37D}" vid="{DC77BED9-94CD-4ABA-A461-DFCC425A6F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UFRJ</Template>
  <TotalTime>1637</TotalTime>
  <Words>128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 Black</vt:lpstr>
      <vt:lpstr>Montserrat Light</vt:lpstr>
      <vt:lpstr>Montserrat Medium</vt:lpstr>
      <vt:lpstr>Montserrat SemiBold</vt:lpstr>
      <vt:lpstr>UFRJ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Conceito de Valor: Em Economia, Engenharia de Software, Marketing e Outras Áreas</dc:title>
  <dc:creator>Geraldo Xexéo</dc:creator>
  <cp:lastModifiedBy>Geraldo Xexéo</cp:lastModifiedBy>
  <cp:revision>94</cp:revision>
  <dcterms:created xsi:type="dcterms:W3CDTF">2020-10-13T03:30:47Z</dcterms:created>
  <dcterms:modified xsi:type="dcterms:W3CDTF">2021-07-16T21:05:25Z</dcterms:modified>
</cp:coreProperties>
</file>