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74574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Exemplo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Títulos</c:v>
                </c:pt>
                <c:pt idx="1">
                  <c:v>Só Texto</c:v>
                </c:pt>
                <c:pt idx="2">
                  <c:v>Só Imagem</c:v>
                </c:pt>
                <c:pt idx="3">
                  <c:v>Texto e Imagem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4-4F1A-8E43-82ECE8C15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7078815"/>
        <c:axId val="1637079647"/>
      </c:barChart>
      <c:catAx>
        <c:axId val="163707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74574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7079647"/>
        <c:crosses val="autoZero"/>
        <c:auto val="1"/>
        <c:lblAlgn val="ctr"/>
        <c:lblOffset val="100"/>
        <c:noMultiLvlLbl val="0"/>
      </c:catAx>
      <c:valAx>
        <c:axId val="163707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74574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3707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74574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AF17-FB4C-42CE-A03F-DF0B1280DC5B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6F4DD2C2-B268-4AD3-B6E2-C8D70557EB33}">
      <dgm:prSet phldrT="[Text]"/>
      <dgm:spPr/>
      <dgm:t>
        <a:bodyPr/>
        <a:lstStyle/>
        <a:p>
          <a:r>
            <a:rPr lang="pt-BR" dirty="0"/>
            <a:t>Início</a:t>
          </a:r>
        </a:p>
      </dgm:t>
    </dgm:pt>
    <dgm:pt modelId="{F4B0D41E-BF19-4857-B02E-2771854638DD}" type="parTrans" cxnId="{F3F8AA5F-496F-4A9C-89A2-C9BFF717E172}">
      <dgm:prSet/>
      <dgm:spPr/>
      <dgm:t>
        <a:bodyPr/>
        <a:lstStyle/>
        <a:p>
          <a:endParaRPr lang="pt-BR"/>
        </a:p>
      </dgm:t>
    </dgm:pt>
    <dgm:pt modelId="{1CA2D1D1-6D52-4D85-ABF8-B835AA5D1402}" type="sibTrans" cxnId="{F3F8AA5F-496F-4A9C-89A2-C9BFF717E172}">
      <dgm:prSet/>
      <dgm:spPr/>
      <dgm:t>
        <a:bodyPr/>
        <a:lstStyle/>
        <a:p>
          <a:endParaRPr lang="pt-BR"/>
        </a:p>
      </dgm:t>
    </dgm:pt>
    <dgm:pt modelId="{717F6CF1-B8D7-4126-AFC0-D4405E7076DA}">
      <dgm:prSet phldrT="[Text]"/>
      <dgm:spPr/>
      <dgm:t>
        <a:bodyPr/>
        <a:lstStyle/>
        <a:p>
          <a:r>
            <a:rPr lang="pt-BR" dirty="0"/>
            <a:t>Meio</a:t>
          </a:r>
        </a:p>
      </dgm:t>
    </dgm:pt>
    <dgm:pt modelId="{9720639B-1732-49AB-B07C-684F194EDC3C}" type="parTrans" cxnId="{BE1EC938-AA46-49CE-8473-E1811CDA7FCF}">
      <dgm:prSet/>
      <dgm:spPr/>
      <dgm:t>
        <a:bodyPr/>
        <a:lstStyle/>
        <a:p>
          <a:endParaRPr lang="pt-BR"/>
        </a:p>
      </dgm:t>
    </dgm:pt>
    <dgm:pt modelId="{C47BFAF5-C984-4FFA-97DD-15712499B310}" type="sibTrans" cxnId="{BE1EC938-AA46-49CE-8473-E1811CDA7FCF}">
      <dgm:prSet/>
      <dgm:spPr/>
      <dgm:t>
        <a:bodyPr/>
        <a:lstStyle/>
        <a:p>
          <a:endParaRPr lang="pt-BR"/>
        </a:p>
      </dgm:t>
    </dgm:pt>
    <dgm:pt modelId="{9CDE7252-F60D-40C6-9525-8B0DA3436741}">
      <dgm:prSet phldrT="[Text]"/>
      <dgm:spPr/>
      <dgm:t>
        <a:bodyPr/>
        <a:lstStyle/>
        <a:p>
          <a:r>
            <a:rPr lang="pt-BR" dirty="0"/>
            <a:t>Fim</a:t>
          </a:r>
        </a:p>
      </dgm:t>
    </dgm:pt>
    <dgm:pt modelId="{0B4C4B2F-BDB7-4077-8092-06698E33E6B6}" type="parTrans" cxnId="{218EE8AA-B80B-4AC9-A0C4-4FD1C96DA4DA}">
      <dgm:prSet/>
      <dgm:spPr/>
      <dgm:t>
        <a:bodyPr/>
        <a:lstStyle/>
        <a:p>
          <a:endParaRPr lang="pt-BR"/>
        </a:p>
      </dgm:t>
    </dgm:pt>
    <dgm:pt modelId="{EA176514-688B-4EE9-B985-DAADC6A42609}" type="sibTrans" cxnId="{218EE8AA-B80B-4AC9-A0C4-4FD1C96DA4DA}">
      <dgm:prSet/>
      <dgm:spPr/>
      <dgm:t>
        <a:bodyPr/>
        <a:lstStyle/>
        <a:p>
          <a:endParaRPr lang="pt-BR"/>
        </a:p>
      </dgm:t>
    </dgm:pt>
    <dgm:pt modelId="{82B57954-62A2-4B93-B799-34C2F3A67C07}" type="pres">
      <dgm:prSet presAssocID="{DDFFAF17-FB4C-42CE-A03F-DF0B1280DC5B}" presName="CompostProcess" presStyleCnt="0">
        <dgm:presLayoutVars>
          <dgm:dir/>
          <dgm:resizeHandles val="exact"/>
        </dgm:presLayoutVars>
      </dgm:prSet>
      <dgm:spPr/>
    </dgm:pt>
    <dgm:pt modelId="{1BEB8D9C-D04F-4610-B792-BDE8EFBF279D}" type="pres">
      <dgm:prSet presAssocID="{DDFFAF17-FB4C-42CE-A03F-DF0B1280DC5B}" presName="arrow" presStyleLbl="bgShp" presStyleIdx="0" presStyleCnt="1"/>
      <dgm:spPr/>
    </dgm:pt>
    <dgm:pt modelId="{54DD7790-84CC-47DC-B1F2-FA98FD443B70}" type="pres">
      <dgm:prSet presAssocID="{DDFFAF17-FB4C-42CE-A03F-DF0B1280DC5B}" presName="linearProcess" presStyleCnt="0"/>
      <dgm:spPr/>
    </dgm:pt>
    <dgm:pt modelId="{C4BF6D27-F75C-4327-8900-EF0225A433D5}" type="pres">
      <dgm:prSet presAssocID="{6F4DD2C2-B268-4AD3-B6E2-C8D70557EB33}" presName="textNode" presStyleLbl="node1" presStyleIdx="0" presStyleCnt="3">
        <dgm:presLayoutVars>
          <dgm:bulletEnabled val="1"/>
        </dgm:presLayoutVars>
      </dgm:prSet>
      <dgm:spPr/>
    </dgm:pt>
    <dgm:pt modelId="{F1493501-6412-4F06-8738-8A9FA06E30D9}" type="pres">
      <dgm:prSet presAssocID="{1CA2D1D1-6D52-4D85-ABF8-B835AA5D1402}" presName="sibTrans" presStyleCnt="0"/>
      <dgm:spPr/>
    </dgm:pt>
    <dgm:pt modelId="{E563D927-647B-4405-86F2-F512D49FE313}" type="pres">
      <dgm:prSet presAssocID="{717F6CF1-B8D7-4126-AFC0-D4405E7076DA}" presName="textNode" presStyleLbl="node1" presStyleIdx="1" presStyleCnt="3">
        <dgm:presLayoutVars>
          <dgm:bulletEnabled val="1"/>
        </dgm:presLayoutVars>
      </dgm:prSet>
      <dgm:spPr/>
    </dgm:pt>
    <dgm:pt modelId="{C0AE3F9B-7757-479D-AE27-949E1D468842}" type="pres">
      <dgm:prSet presAssocID="{C47BFAF5-C984-4FFA-97DD-15712499B310}" presName="sibTrans" presStyleCnt="0"/>
      <dgm:spPr/>
    </dgm:pt>
    <dgm:pt modelId="{188687B0-25B9-4817-B400-2A71D34423D5}" type="pres">
      <dgm:prSet presAssocID="{9CDE7252-F60D-40C6-9525-8B0DA343674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B738D0D-C1E0-440F-8BB5-93DEFFB20C9F}" type="presOf" srcId="{717F6CF1-B8D7-4126-AFC0-D4405E7076DA}" destId="{E563D927-647B-4405-86F2-F512D49FE313}" srcOrd="0" destOrd="0" presId="urn:microsoft.com/office/officeart/2005/8/layout/hProcess9"/>
    <dgm:cxn modelId="{BE1EC938-AA46-49CE-8473-E1811CDA7FCF}" srcId="{DDFFAF17-FB4C-42CE-A03F-DF0B1280DC5B}" destId="{717F6CF1-B8D7-4126-AFC0-D4405E7076DA}" srcOrd="1" destOrd="0" parTransId="{9720639B-1732-49AB-B07C-684F194EDC3C}" sibTransId="{C47BFAF5-C984-4FFA-97DD-15712499B310}"/>
    <dgm:cxn modelId="{F3F8AA5F-496F-4A9C-89A2-C9BFF717E172}" srcId="{DDFFAF17-FB4C-42CE-A03F-DF0B1280DC5B}" destId="{6F4DD2C2-B268-4AD3-B6E2-C8D70557EB33}" srcOrd="0" destOrd="0" parTransId="{F4B0D41E-BF19-4857-B02E-2771854638DD}" sibTransId="{1CA2D1D1-6D52-4D85-ABF8-B835AA5D1402}"/>
    <dgm:cxn modelId="{050C1545-DB8C-4439-B99F-9A0D1FA6398C}" type="presOf" srcId="{9CDE7252-F60D-40C6-9525-8B0DA3436741}" destId="{188687B0-25B9-4817-B400-2A71D34423D5}" srcOrd="0" destOrd="0" presId="urn:microsoft.com/office/officeart/2005/8/layout/hProcess9"/>
    <dgm:cxn modelId="{116735A0-A3AA-4905-BAD0-7979D6FECA44}" type="presOf" srcId="{6F4DD2C2-B268-4AD3-B6E2-C8D70557EB33}" destId="{C4BF6D27-F75C-4327-8900-EF0225A433D5}" srcOrd="0" destOrd="0" presId="urn:microsoft.com/office/officeart/2005/8/layout/hProcess9"/>
    <dgm:cxn modelId="{218EE8AA-B80B-4AC9-A0C4-4FD1C96DA4DA}" srcId="{DDFFAF17-FB4C-42CE-A03F-DF0B1280DC5B}" destId="{9CDE7252-F60D-40C6-9525-8B0DA3436741}" srcOrd="2" destOrd="0" parTransId="{0B4C4B2F-BDB7-4077-8092-06698E33E6B6}" sibTransId="{EA176514-688B-4EE9-B985-DAADC6A42609}"/>
    <dgm:cxn modelId="{DD057DAF-9ACB-4BAC-BCAD-F954AC536A3A}" type="presOf" srcId="{DDFFAF17-FB4C-42CE-A03F-DF0B1280DC5B}" destId="{82B57954-62A2-4B93-B799-34C2F3A67C07}" srcOrd="0" destOrd="0" presId="urn:microsoft.com/office/officeart/2005/8/layout/hProcess9"/>
    <dgm:cxn modelId="{5488DD24-BD04-45CC-95C2-31C3571FD574}" type="presParOf" srcId="{82B57954-62A2-4B93-B799-34C2F3A67C07}" destId="{1BEB8D9C-D04F-4610-B792-BDE8EFBF279D}" srcOrd="0" destOrd="0" presId="urn:microsoft.com/office/officeart/2005/8/layout/hProcess9"/>
    <dgm:cxn modelId="{967839B8-F838-4D66-9621-8004BE4CB467}" type="presParOf" srcId="{82B57954-62A2-4B93-B799-34C2F3A67C07}" destId="{54DD7790-84CC-47DC-B1F2-FA98FD443B70}" srcOrd="1" destOrd="0" presId="urn:microsoft.com/office/officeart/2005/8/layout/hProcess9"/>
    <dgm:cxn modelId="{A636F10D-FA8C-4AE5-B622-2EC165EF951B}" type="presParOf" srcId="{54DD7790-84CC-47DC-B1F2-FA98FD443B70}" destId="{C4BF6D27-F75C-4327-8900-EF0225A433D5}" srcOrd="0" destOrd="0" presId="urn:microsoft.com/office/officeart/2005/8/layout/hProcess9"/>
    <dgm:cxn modelId="{CB895478-9262-4D6D-B9E1-56C9184A07E2}" type="presParOf" srcId="{54DD7790-84CC-47DC-B1F2-FA98FD443B70}" destId="{F1493501-6412-4F06-8738-8A9FA06E30D9}" srcOrd="1" destOrd="0" presId="urn:microsoft.com/office/officeart/2005/8/layout/hProcess9"/>
    <dgm:cxn modelId="{51868096-8D24-4249-A170-0E6845B2207A}" type="presParOf" srcId="{54DD7790-84CC-47DC-B1F2-FA98FD443B70}" destId="{E563D927-647B-4405-86F2-F512D49FE313}" srcOrd="2" destOrd="0" presId="urn:microsoft.com/office/officeart/2005/8/layout/hProcess9"/>
    <dgm:cxn modelId="{AF63E329-D66E-4C84-95AC-A2D0AA5BCB03}" type="presParOf" srcId="{54DD7790-84CC-47DC-B1F2-FA98FD443B70}" destId="{C0AE3F9B-7757-479D-AE27-949E1D468842}" srcOrd="3" destOrd="0" presId="urn:microsoft.com/office/officeart/2005/8/layout/hProcess9"/>
    <dgm:cxn modelId="{7A614986-19A7-4636-9839-847717866505}" type="presParOf" srcId="{54DD7790-84CC-47DC-B1F2-FA98FD443B70}" destId="{188687B0-25B9-4817-B400-2A71D34423D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B8D9C-D04F-4610-B792-BDE8EFBF279D}">
      <dsp:nvSpPr>
        <dsp:cNvPr id="0" name=""/>
        <dsp:cNvSpPr/>
      </dsp:nvSpPr>
      <dsp:spPr>
        <a:xfrm>
          <a:off x="885586" y="0"/>
          <a:ext cx="10036651" cy="472598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F6D27-F75C-4327-8900-EF0225A433D5}">
      <dsp:nvSpPr>
        <dsp:cNvPr id="0" name=""/>
        <dsp:cNvSpPr/>
      </dsp:nvSpPr>
      <dsp:spPr>
        <a:xfrm>
          <a:off x="0" y="1417796"/>
          <a:ext cx="3542347" cy="18903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Início</a:t>
          </a:r>
        </a:p>
      </dsp:txBody>
      <dsp:txXfrm>
        <a:off x="92281" y="1510077"/>
        <a:ext cx="3357785" cy="1705832"/>
      </dsp:txXfrm>
    </dsp:sp>
    <dsp:sp modelId="{E563D927-647B-4405-86F2-F512D49FE313}">
      <dsp:nvSpPr>
        <dsp:cNvPr id="0" name=""/>
        <dsp:cNvSpPr/>
      </dsp:nvSpPr>
      <dsp:spPr>
        <a:xfrm>
          <a:off x="4132738" y="1417796"/>
          <a:ext cx="3542347" cy="18903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Meio</a:t>
          </a:r>
        </a:p>
      </dsp:txBody>
      <dsp:txXfrm>
        <a:off x="4225019" y="1510077"/>
        <a:ext cx="3357785" cy="1705832"/>
      </dsp:txXfrm>
    </dsp:sp>
    <dsp:sp modelId="{188687B0-25B9-4817-B400-2A71D34423D5}">
      <dsp:nvSpPr>
        <dsp:cNvPr id="0" name=""/>
        <dsp:cNvSpPr/>
      </dsp:nvSpPr>
      <dsp:spPr>
        <a:xfrm>
          <a:off x="8265477" y="1417796"/>
          <a:ext cx="3542347" cy="18903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Fim</a:t>
          </a:r>
        </a:p>
      </dsp:txBody>
      <dsp:txXfrm>
        <a:off x="8357758" y="1510077"/>
        <a:ext cx="3357785" cy="1705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41AA-8EE8-4107-8F4A-B703C8D4FE83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030D7-4586-4477-9F72-E9D97A40E0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creativecommons.org/licenses/by-nc-nd/4.0/" TargetMode="External"/><Relationship Id="rId18" Type="http://schemas.openxmlformats.org/officeDocument/2006/relationships/image" Target="../media/image14.png"/><Relationship Id="rId3" Type="http://schemas.openxmlformats.org/officeDocument/2006/relationships/hyperlink" Target="mailto:xexeo@cos.ufrj.br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hyperlink" Target="http://ludes.cos.ufrj.br/" TargetMode="External"/><Relationship Id="rId2" Type="http://schemas.openxmlformats.org/officeDocument/2006/relationships/image" Target="../media/image4.jpeg"/><Relationship Id="rId16" Type="http://schemas.openxmlformats.org/officeDocument/2006/relationships/hyperlink" Target="http://line.cos.ufrj.br/" TargetMode="External"/><Relationship Id="rId20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://xexeo.net/youtube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15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hyperlink" Target="http://xexeo.ne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9447" y="1941316"/>
            <a:ext cx="5671374" cy="2299538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9447" y="5019063"/>
            <a:ext cx="5671374" cy="4325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Geraldo Xexéo, D.Sc.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B507B2-36F8-422A-B143-12419027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41" y="1262062"/>
            <a:ext cx="3790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49719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157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1832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2F8-83B3-4AAD-A16C-AD32AB87A6CB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50672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230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C7AD-A6A7-4493-82FF-03173F23D884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5128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0466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7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8" y="1552009"/>
            <a:ext cx="11931284" cy="24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50353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8790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C0AB-9DBB-424F-A365-286995BC4D56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5827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10271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6235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9762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4417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08870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134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2612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44673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70750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0859" y="1372069"/>
            <a:ext cx="5760000" cy="56059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0859" y="2027108"/>
            <a:ext cx="5760000" cy="446576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EC6270-5584-4195-8F5D-6E33110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23BE3E-BACB-4392-A608-88B27A4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1EA04B-4847-4BE0-B8BC-DE40A594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4E073-1B8C-4023-AAA6-8213D896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4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2257"/>
            <a:ext cx="10515600" cy="233936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C00E-314D-400D-B9F1-861442AEE07F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5672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24908B43-44D1-43C4-8898-34F2C50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0330CAB-BFC1-4415-BF56-5280B672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1D50A1F-4EDF-42B9-B44B-F946626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E22325D-60B7-4088-A1D5-08FD7EAE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03" y="954556"/>
            <a:ext cx="3717061" cy="56120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161C1B9-71BE-41BE-AE12-5AAB8788D483}"/>
              </a:ext>
            </a:extLst>
          </p:cNvPr>
          <p:cNvSpPr txBox="1"/>
          <p:nvPr/>
        </p:nvSpPr>
        <p:spPr>
          <a:xfrm>
            <a:off x="3926629" y="3497705"/>
            <a:ext cx="254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4392"/>
                </a:solidFill>
                <a:hlinkClick r:id="rId3"/>
              </a:rPr>
              <a:t>xexeo@ufrj.br</a:t>
            </a:r>
            <a:r>
              <a:rPr lang="pt-BR" sz="2000" dirty="0">
                <a:solidFill>
                  <a:srgbClr val="024392"/>
                </a:solidFill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065B5B-426F-4C1B-B38D-3C7341B22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56" y="412115"/>
            <a:ext cx="1658141" cy="69549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8348F13-0022-4583-9490-FD6ACDC3E1E1}"/>
              </a:ext>
            </a:extLst>
          </p:cNvPr>
          <p:cNvGrpSpPr/>
          <p:nvPr/>
        </p:nvGrpSpPr>
        <p:grpSpPr>
          <a:xfrm>
            <a:off x="6267307" y="5382999"/>
            <a:ext cx="3519952" cy="830960"/>
            <a:chOff x="6577271" y="5144959"/>
            <a:chExt cx="3519952" cy="83096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18C5607-E44B-4EF6-BCAF-000CC74C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71" y="5144959"/>
              <a:ext cx="830960" cy="83096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84F7316-5F98-4AF9-92DB-FCD6ABF3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263" y="5144959"/>
              <a:ext cx="830960" cy="83096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C94273C-C3DE-4A98-8F19-FB368D4F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3913" y="5144959"/>
              <a:ext cx="830960" cy="83096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61F7DF-60C6-45D8-84E4-F3EC8B04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592" y="5144959"/>
              <a:ext cx="830960" cy="83096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DD5DC6-95E4-47DC-BEE5-F00DABDF89C5}"/>
              </a:ext>
            </a:extLst>
          </p:cNvPr>
          <p:cNvGrpSpPr/>
          <p:nvPr/>
        </p:nvGrpSpPr>
        <p:grpSpPr>
          <a:xfrm>
            <a:off x="6160729" y="2203157"/>
            <a:ext cx="3733108" cy="552148"/>
            <a:chOff x="6160729" y="2203157"/>
            <a:chExt cx="3733108" cy="55214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0C29CFC-23C3-4FE8-8F68-E1A4686EB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46" b="26746"/>
            <a:stretch/>
          </p:blipFill>
          <p:spPr>
            <a:xfrm>
              <a:off x="8279107" y="2263953"/>
              <a:ext cx="1614730" cy="43055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205A7C-4586-467E-BEBF-0E82B57C0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7" t="8770" r="11366" b="13351"/>
            <a:stretch/>
          </p:blipFill>
          <p:spPr>
            <a:xfrm>
              <a:off x="6160729" y="2203157"/>
              <a:ext cx="1656445" cy="55214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BE74D2-502C-453D-A454-0FF7920BA363}"/>
              </a:ext>
            </a:extLst>
          </p:cNvPr>
          <p:cNvGrpSpPr/>
          <p:nvPr/>
        </p:nvGrpSpPr>
        <p:grpSpPr>
          <a:xfrm>
            <a:off x="3926629" y="617008"/>
            <a:ext cx="2028871" cy="1451183"/>
            <a:chOff x="3950635" y="617008"/>
            <a:chExt cx="2028871" cy="145118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746CDC-2450-4273-BECE-BCCD304C4E0E}"/>
                </a:ext>
              </a:extLst>
            </p:cNvPr>
            <p:cNvGrpSpPr/>
            <p:nvPr/>
          </p:nvGrpSpPr>
          <p:grpSpPr>
            <a:xfrm>
              <a:off x="4522326" y="1411846"/>
              <a:ext cx="885489" cy="656345"/>
              <a:chOff x="3440856" y="1756601"/>
              <a:chExt cx="885656" cy="753131"/>
            </a:xfrm>
            <a:no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A707958-5161-4329-A1A6-9C00A372C4E6}"/>
                  </a:ext>
                </a:extLst>
              </p:cNvPr>
              <p:cNvSpPr/>
              <p:nvPr/>
            </p:nvSpPr>
            <p:spPr bwMode="auto">
              <a:xfrm>
                <a:off x="3440856" y="1756601"/>
                <a:ext cx="885656" cy="75313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u="sng">
                  <a:latin typeface="Arial" charset="0"/>
                </a:endParaRPr>
              </a:p>
            </p:txBody>
          </p:sp>
          <p:pic>
            <p:nvPicPr>
              <p:cNvPr id="47" name="Picture 4" descr="cc">
                <a:extLst>
                  <a:ext uri="{FF2B5EF4-FFF2-40B4-BE49-F238E27FC236}">
                    <a16:creationId xmlns:a16="http://schemas.microsoft.com/office/drawing/2014/main" id="{16100FED-97C3-4316-8373-2BE897529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6186" y="1768822"/>
                <a:ext cx="774997" cy="728689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0979B7E7-0DBB-48A0-B9E9-45FF3206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635" y="617008"/>
              <a:ext cx="2028871" cy="612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258E734-05B2-444A-A894-DDD2956767D5}"/>
              </a:ext>
            </a:extLst>
          </p:cNvPr>
          <p:cNvSpPr txBox="1"/>
          <p:nvPr/>
        </p:nvSpPr>
        <p:spPr>
          <a:xfrm>
            <a:off x="4553640" y="6190211"/>
            <a:ext cx="63294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dirty="0"/>
              <a:t>Este obra está licenciado com uma Licença </a:t>
            </a:r>
            <a:r>
              <a:rPr lang="pt-BR" sz="800" dirty="0" err="1">
                <a:hlinkClick r:id="rId13"/>
              </a:rPr>
              <a:t>Creative</a:t>
            </a:r>
            <a:r>
              <a:rPr lang="pt-BR" sz="800" dirty="0">
                <a:hlinkClick r:id="rId13"/>
              </a:rPr>
              <a:t> Commons Atribuição-</a:t>
            </a:r>
            <a:r>
              <a:rPr lang="pt-BR" sz="800" dirty="0" err="1">
                <a:hlinkClick r:id="rId13"/>
              </a:rPr>
              <a:t>NãoComercial</a:t>
            </a:r>
            <a:r>
              <a:rPr lang="pt-BR" sz="800" dirty="0">
                <a:hlinkClick r:id="rId13"/>
              </a:rPr>
              <a:t>-</a:t>
            </a:r>
            <a:r>
              <a:rPr lang="pt-BR" sz="800" dirty="0" err="1">
                <a:hlinkClick r:id="rId13"/>
              </a:rPr>
              <a:t>SemDerivações</a:t>
            </a:r>
            <a:r>
              <a:rPr lang="pt-BR" sz="800" dirty="0">
                <a:hlinkClick r:id="rId13"/>
              </a:rPr>
              <a:t> 4.0 Internacional</a:t>
            </a:r>
            <a:r>
              <a:rPr lang="pt-BR" sz="800" dirty="0"/>
              <a:t>.</a:t>
            </a:r>
            <a:endParaRPr lang="pt-BR" sz="800" b="1" dirty="0">
              <a:latin typeface="Arial Black" panose="020B0A040201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38B2C-3D54-4747-82B1-4A356AC1E984}"/>
              </a:ext>
            </a:extLst>
          </p:cNvPr>
          <p:cNvSpPr txBox="1"/>
          <p:nvPr/>
        </p:nvSpPr>
        <p:spPr>
          <a:xfrm>
            <a:off x="9003834" y="3497705"/>
            <a:ext cx="2945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rgbClr val="024392"/>
                </a:solidFill>
                <a:hlinkClick r:id="rId14"/>
              </a:rPr>
              <a:t>http://xexeo.net</a:t>
            </a:r>
            <a:endParaRPr lang="pt-BR" sz="2000" dirty="0">
              <a:solidFill>
                <a:srgbClr val="024392"/>
              </a:solidFill>
            </a:endParaRPr>
          </a:p>
          <a:p>
            <a:pPr algn="r"/>
            <a:r>
              <a:rPr lang="pt-BR" sz="2000" dirty="0">
                <a:solidFill>
                  <a:srgbClr val="024392"/>
                </a:solidFill>
                <a:hlinkClick r:id="rId15"/>
              </a:rPr>
              <a:t>http://xexeo.net/youtube</a:t>
            </a:r>
            <a:endParaRPr lang="pt-BR" sz="2000" dirty="0">
              <a:solidFill>
                <a:srgbClr val="024392"/>
              </a:solidFill>
            </a:endParaRPr>
          </a:p>
          <a:p>
            <a:pPr algn="r"/>
            <a:r>
              <a:rPr lang="pt-BR" sz="2000" dirty="0">
                <a:solidFill>
                  <a:srgbClr val="024392"/>
                </a:solidFill>
                <a:hlinkClick r:id="rId16"/>
              </a:rPr>
              <a:t>http://line.cos.ufrj.br</a:t>
            </a:r>
            <a:endParaRPr lang="pt-BR" sz="2000" dirty="0">
              <a:solidFill>
                <a:srgbClr val="024392"/>
              </a:solidFill>
            </a:endParaRPr>
          </a:p>
          <a:p>
            <a:pPr algn="r"/>
            <a:r>
              <a:rPr lang="pt-BR" sz="2000" dirty="0">
                <a:solidFill>
                  <a:srgbClr val="024392"/>
                </a:solidFill>
                <a:hlinkClick r:id="rId17"/>
              </a:rPr>
              <a:t>http://ludes.cos.ufrj.br</a:t>
            </a:r>
            <a:r>
              <a:rPr lang="pt-BR" sz="2000" dirty="0">
                <a:solidFill>
                  <a:srgbClr val="024392"/>
                </a:solidFill>
              </a:rPr>
              <a:t>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AFC635-7957-4EAB-9BCD-DDCDA1980937}"/>
              </a:ext>
            </a:extLst>
          </p:cNvPr>
          <p:cNvSpPr txBox="1"/>
          <p:nvPr/>
        </p:nvSpPr>
        <p:spPr>
          <a:xfrm>
            <a:off x="6675455" y="2883152"/>
            <a:ext cx="2652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Geraldo Xexéo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E34ACC0-0E7A-4FAB-A81F-2EB83DE618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00877" y="3562517"/>
            <a:ext cx="1401420" cy="1387545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854D70A5-800C-4043-BA7E-350251475C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465" y="1393311"/>
            <a:ext cx="600382" cy="8161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B344D99-F435-49D5-A446-DD01C8D68F9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91" y="186689"/>
            <a:ext cx="1572392" cy="1800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9F4C9F5-BC70-44D1-B7D3-6A9D3DECE9CC}"/>
              </a:ext>
            </a:extLst>
          </p:cNvPr>
          <p:cNvSpPr/>
          <p:nvPr/>
        </p:nvSpPr>
        <p:spPr>
          <a:xfrm>
            <a:off x="0" y="0"/>
            <a:ext cx="3699158" cy="954556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600" dirty="0">
                <a:latin typeface="Arial Black" panose="020B0A04020102020204" pitchFamily="34" charset="0"/>
              </a:rPr>
              <a:t>Contato</a:t>
            </a:r>
          </a:p>
        </p:txBody>
      </p:sp>
    </p:spTree>
    <p:extLst>
      <p:ext uri="{BB962C8B-B14F-4D97-AF65-F5344CB8AC3E}">
        <p14:creationId xmlns:p14="http://schemas.microsoft.com/office/powerpoint/2010/main" val="4461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3CFB-CF53-4F98-8703-12C05989CBD1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1531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2428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20666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594E-D662-442A-8FA5-C034A399F9C4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1240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6154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2848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7156" y="1"/>
            <a:ext cx="10853501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556791"/>
            <a:ext cx="11809312" cy="47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344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9391" y="6421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rgbClr val="003366"/>
                </a:solidFill>
                <a:latin typeface="Montserrat Light" panose="00000400000000000000" pitchFamily="2" charset="0"/>
              </a:defRPr>
            </a:lvl1pPr>
          </a:lstStyle>
          <a:p>
            <a:fld id="{013A5E06-8AB9-4502-AE73-852AD3F9AEA5}" type="slidenum">
              <a:rPr lang="en-US" altLang="pt-BR" smtClean="0"/>
              <a:pPr/>
              <a:t>‹#›</a:t>
            </a:fld>
            <a:endParaRPr lang="en-US" alt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EC7F6-3499-488B-9AF0-567206EB35D8}"/>
              </a:ext>
            </a:extLst>
          </p:cNvPr>
          <p:cNvSpPr txBox="1"/>
          <p:nvPr/>
        </p:nvSpPr>
        <p:spPr>
          <a:xfrm>
            <a:off x="11751228" y="654178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003366"/>
                </a:solidFill>
                <a:latin typeface="Montserrat Light" panose="00000400000000000000" pitchFamily="2" charset="0"/>
              </a:rPr>
              <a:t>/6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E0D970-D9F3-4827-BC28-50109822266D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9" y="58397"/>
            <a:ext cx="12579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9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0" kern="1200">
          <a:solidFill>
            <a:srgbClr val="003366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Montserrat 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8EAA-2230-4BA9-B93A-6F7B710EB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Básicos de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9E86-61DA-4607-865D-30071D389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6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3E30-B80F-4614-A800-498682F0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de Texto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E601-F237-4426-A047-C6F15B25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Apresenta apenas texto</a:t>
            </a:r>
          </a:p>
          <a:p>
            <a:r>
              <a:rPr lang="pt-BR" sz="3200" dirty="0"/>
              <a:t>Fontes Grandes (32pt)</a:t>
            </a:r>
          </a:p>
          <a:p>
            <a:r>
              <a:rPr lang="pt-BR" sz="3200" dirty="0"/>
              <a:t>Uso de Tópicos</a:t>
            </a:r>
          </a:p>
          <a:p>
            <a:pPr lvl="1"/>
            <a:r>
              <a:rPr lang="pt-BR" sz="2800" dirty="0"/>
              <a:t>Detalhamentos </a:t>
            </a:r>
          </a:p>
          <a:p>
            <a:pPr lvl="1"/>
            <a:r>
              <a:rPr lang="pt-BR" sz="2800" dirty="0"/>
              <a:t>Comentários</a:t>
            </a:r>
          </a:p>
          <a:p>
            <a:pPr lvl="1"/>
            <a:r>
              <a:rPr lang="pt-BR" sz="2800" dirty="0"/>
              <a:t>Exemplos</a:t>
            </a:r>
          </a:p>
          <a:p>
            <a:r>
              <a:rPr lang="pt-BR" sz="3200" dirty="0"/>
              <a:t>Podem ser entediantes</a:t>
            </a:r>
          </a:p>
          <a:p>
            <a:endParaRPr lang="pt-BR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0EC0-09E3-475C-9684-2EDC80B3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0ADF-D954-41B7-A34D-C11582F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499F6-1ACB-47D5-AB8F-736A4986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C0AB-9DBB-424F-A365-286995BC4D56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419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FCB-BCA7-4930-91CB-7BE9DA92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de Imagem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78F911-BF48-492C-9CD8-1F32405CD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02589"/>
              </p:ext>
            </p:extLst>
          </p:nvPr>
        </p:nvGraphicFramePr>
        <p:xfrm>
          <a:off x="192088" y="1557338"/>
          <a:ext cx="11807825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627C-2F83-4B5E-ADB6-AB980FB6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708E-4211-46E0-AAB7-A2D87A9D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93DD-90F3-48A8-843D-75DFE0BC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C0AB-9DBB-424F-A365-286995BC4D56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7397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7AE0-4D68-4CE6-A0B8-08E2760A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Misto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2AE8DA-2CCF-4C97-93A0-DABB3AB763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Apresenta texto e imagem</a:t>
            </a:r>
          </a:p>
          <a:p>
            <a:r>
              <a:rPr lang="pt-BR" dirty="0"/>
              <a:t>Dão mais informação</a:t>
            </a:r>
          </a:p>
          <a:p>
            <a:r>
              <a:rPr lang="pt-BR" dirty="0"/>
              <a:t>São menos entediantes</a:t>
            </a:r>
          </a:p>
          <a:p>
            <a:endParaRPr lang="pt-BR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54DD9E2-2724-4786-B194-082A78D68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8973988"/>
              </p:ext>
            </p:extLst>
          </p:nvPr>
        </p:nvGraphicFramePr>
        <p:xfrm>
          <a:off x="6240463" y="1557338"/>
          <a:ext cx="5759450" cy="475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DED9-806F-4133-A80E-2001683A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B967-FA9E-464C-B795-3B85893E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2C85-8543-4DD0-BFC9-29FBD8D6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C0AB-9DBB-424F-A365-286995BC4D56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3252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F421-4430-487B-8D55-CB4F5423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Típico de um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805E-6572-4CE1-852C-CE671B844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Lista de itens tratados</a:t>
            </a:r>
          </a:p>
          <a:p>
            <a:r>
              <a:rPr lang="pt-BR" dirty="0"/>
              <a:t>Definições formais</a:t>
            </a:r>
          </a:p>
          <a:p>
            <a:r>
              <a:rPr lang="pt-BR" dirty="0"/>
              <a:t>Tabelas e gráficos</a:t>
            </a:r>
          </a:p>
          <a:p>
            <a:r>
              <a:rPr lang="pt-BR" dirty="0"/>
              <a:t>Resumo do conteúdo de fala</a:t>
            </a:r>
          </a:p>
          <a:p>
            <a:pPr lvl="1"/>
            <a:r>
              <a:rPr lang="pt-BR" dirty="0"/>
              <a:t>Tópicos importantes </a:t>
            </a:r>
          </a:p>
          <a:p>
            <a:r>
              <a:rPr lang="pt-BR" dirty="0"/>
              <a:t>Citações</a:t>
            </a:r>
          </a:p>
          <a:p>
            <a:r>
              <a:rPr lang="pt-BR" dirty="0"/>
              <a:t>Imagens relacionadas ao tema</a:t>
            </a:r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B273-5FD6-48DB-8573-1A87A585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A94C-ABCE-4E2C-9CDA-082156D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Dicas Sobre de Slides Acadêmicos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E96E-1055-4F5B-B63B-1A989B9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3CFB-CF53-4F98-8703-12C05989CBD1}" type="slidenum">
              <a:rPr lang="en-US" altLang="pt-BR" smtClean="0"/>
              <a:pPr/>
              <a:t>5</a:t>
            </a:fld>
            <a:endParaRPr lang="en-US" altLang="pt-BR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83533B-1803-430F-905D-FFE63542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925" y="1962490"/>
            <a:ext cx="3200002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D4FC42D-B223-4446-BB5F-14FE7511A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10" y="3555853"/>
            <a:ext cx="32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2BA2BFD-7935-40D4-BD58-5DB9049D0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38" y="1233364"/>
            <a:ext cx="240165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A6449E-46DC-4E66-9E1B-5E8F02FFD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55" y="4412571"/>
            <a:ext cx="3200002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85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7B2FF-E6D0-43BF-8EFB-C4D12B39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2CCC4-5709-4E65-B9A4-007023B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Tipos de Slide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D441-8C54-4F42-91DE-CFCE55E6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5E06-8AB9-4502-AE73-852AD3F9AEA5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49590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0">
      <a:dk1>
        <a:srgbClr val="003366"/>
      </a:dk1>
      <a:lt1>
        <a:srgbClr val="FFFFFF"/>
      </a:lt1>
      <a:dk2>
        <a:srgbClr val="003366"/>
      </a:dk2>
      <a:lt2>
        <a:srgbClr val="FFFFFF"/>
      </a:lt2>
      <a:accent1>
        <a:srgbClr val="C00000"/>
      </a:accent1>
      <a:accent2>
        <a:srgbClr val="FFC000"/>
      </a:accent2>
      <a:accent3>
        <a:srgbClr val="FFFF00"/>
      </a:accent3>
      <a:accent4>
        <a:srgbClr val="36FE91"/>
      </a:accent4>
      <a:accent5>
        <a:srgbClr val="00B050"/>
      </a:accent5>
      <a:accent6>
        <a:srgbClr val="003366"/>
      </a:accent6>
      <a:hlink>
        <a:srgbClr val="900000"/>
      </a:hlink>
      <a:folHlink>
        <a:srgbClr val="BFBF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F69593E7-6C2A-4F0F-ADF9-744D628C6274}" vid="{86F8ECF9-169A-4FBA-97AD-1A9251641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</TotalTime>
  <Words>131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Montserrat Black</vt:lpstr>
      <vt:lpstr>Montserrat Light</vt:lpstr>
      <vt:lpstr>Montserrat Medium</vt:lpstr>
      <vt:lpstr>Montserrat SemiBold</vt:lpstr>
      <vt:lpstr>Default Theme</vt:lpstr>
      <vt:lpstr>Tipos Básicos de Slide</vt:lpstr>
      <vt:lpstr>Slide de Texto </vt:lpstr>
      <vt:lpstr>Slide de Imagem</vt:lpstr>
      <vt:lpstr>Slide Misto</vt:lpstr>
      <vt:lpstr>Conteúdo Típico de um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Básicos de Slide</dc:title>
  <dc:creator>Geraldo Xexéo</dc:creator>
  <cp:lastModifiedBy>Geraldo Xexéo</cp:lastModifiedBy>
  <cp:revision>3</cp:revision>
  <dcterms:created xsi:type="dcterms:W3CDTF">2021-11-02T17:25:41Z</dcterms:created>
  <dcterms:modified xsi:type="dcterms:W3CDTF">2021-11-02T19:27:36Z</dcterms:modified>
</cp:coreProperties>
</file>