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6"/>
  </p:notesMasterIdLst>
  <p:sldIdLst>
    <p:sldId id="256" r:id="rId2"/>
    <p:sldId id="472" r:id="rId3"/>
    <p:sldId id="473" r:id="rId4"/>
    <p:sldId id="471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ira Sans" panose="020B0503050000020004" pitchFamily="34" charset="0"/>
      <p:regular r:id="rId11"/>
      <p:bold r:id="rId12"/>
      <p:italic r:id="rId13"/>
      <p:boldItalic r:id="rId14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BA7875-7995-4AA2-BB54-42FD0D3AB0E7}">
          <p14:sldIdLst>
            <p14:sldId id="256"/>
            <p14:sldId id="472"/>
            <p14:sldId id="473"/>
          </p14:sldIdLst>
        </p14:section>
        <p14:section name="FIM" id="{E6556246-A68D-4576-9F03-7F48586C6C03}">
          <p14:sldIdLst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76D"/>
    <a:srgbClr val="384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BEF5-D634-4783-BB1D-B313F140711D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425CA-8A3B-4084-BB85-5B9C87A99C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2C5B-4D05-45A6-9C27-43FA05B82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800861"/>
            <a:ext cx="8254849" cy="3463516"/>
          </a:xfrm>
        </p:spPr>
        <p:txBody>
          <a:bodyPr anchor="b"/>
          <a:lstStyle>
            <a:lvl1pPr algn="ctr"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3882C-3151-491C-B4AC-F6A6007FA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414058"/>
            <a:ext cx="8289485" cy="90134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8415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860786-CF88-42BE-A477-0A5A04DD3C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94" y="219583"/>
            <a:ext cx="1800000" cy="777718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CB8FE71-7E08-4576-9A3C-AACE3E40FB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51" y="-45213"/>
            <a:ext cx="2165749" cy="130731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F2DED68-ECB4-6ED8-B0F3-2CA9FDFC3F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91" y="661892"/>
            <a:ext cx="4145782" cy="52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rgbClr val="38415C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rgbClr val="38415C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38415C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7E9BFD-6721-46CA-8C6A-C3AB5DFC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&lt;nome&gt; - &lt;email&gt;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4841157-4E77-4608-8C56-CB6E862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&lt;Título da Dissertação&gt;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543E5B7-C5ED-418E-9CE2-E0807126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759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Defini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5026A1E-0377-4397-9212-31CE25D5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&lt;nome&gt; - &lt;email&gt;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733CEFF-CCAD-4C1D-BC8E-113279A8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&lt;Título da Dissertação&gt;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B6145D-02AE-41D9-95D4-BF7E3A4F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4401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CFF9-9E6D-4771-93DF-4E925ABA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D462FF5-4EB2-41EC-ABC0-19EB8F5E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&lt;nome&gt; - &lt;email&gt;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EAE154-ADD0-473D-B506-7E3886F9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&lt;Título da Dissertação&gt;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D10313-BCA2-44EB-B4A1-72CF80BF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0634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32CF-5BB9-482A-8872-A6A54469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&lt;nome&gt; - &lt;email&gt;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D4E-7BEF-4420-9D37-2A5D10EC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&lt;Título da Dissertação&gt;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6D456-0BEC-4864-8835-FF0C040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8749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3419910-B3BF-4D13-B49B-6D86C505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&lt;nome&gt; - &lt;email&gt;</a:t>
            </a:r>
            <a:endParaRPr lang="pt-BR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B6277A5-EC12-49B4-8FC1-F51CAE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&lt;Título da Dissertação&gt;</a:t>
            </a:r>
            <a:endParaRPr lang="pt-BR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844972E-0D49-4C7C-860B-171896DF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61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6D1-368B-44B1-8691-B1A9051E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1A90-2ED0-4B89-81E0-AC2387EB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8415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F7D4FF0-A35A-4E78-BFFC-6E1F13CB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&lt;nome&gt; - &lt;email&gt;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9BE47FB-75F3-4FB7-B280-28E22CFF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&lt;Título da Dissertação&gt;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8F017BC-6263-49C9-ACF2-56964FD5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0866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67FDDD6-384E-4917-9F64-B79C346B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&lt;nome&gt; - &lt;email&gt;</a:t>
            </a:r>
            <a:endParaRPr lang="pt-BR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12CB58C-ABFD-445C-AFA6-55BD36DF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&lt;Título da Dissertação&gt;</a:t>
            </a:r>
            <a:endParaRPr lang="pt-BR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A394E2-B830-4E24-BA65-10609169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618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BD46AD-4B87-47D3-A7AC-21E2B8A8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&lt;nome&gt; - &lt;email&gt;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A00BE6-A3BA-47C6-AB66-9D20888D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&lt;Título da Dissertação&gt;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A89EAF-6C77-45BC-B717-82CCF34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501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D42D96-8068-4175-9BCB-77CBEB82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&lt;nome&gt; - &lt;email&gt;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D48E3A-8516-4F2F-A205-68CDF89D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&lt;Título da Dissertação&gt;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2DE1D-2251-4908-AF5D-825D449A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506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671DD0A-413F-41CD-A104-9E8D379D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&lt;nome&gt; - &lt;email&gt;</a:t>
            </a:r>
            <a:endParaRPr lang="pt-BR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7F6D27B-638D-45E9-83C9-26A321E5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&lt;Título da Dissertação&gt;</a:t>
            </a:r>
            <a:endParaRPr lang="pt-BR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04C99AE-C57B-422B-886A-6B5CDD44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748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1A86DA-CE43-48B4-BC31-FD80E8C2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&lt;nome&gt; - &lt;email&gt;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1A23553-EC8C-4CED-9FC3-63164A56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&lt;Título da Dissertação&gt;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758D6B-C87E-4B39-BB4E-EA6B39FF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3823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A34A5B-DE54-41FA-B0F9-D986EAD2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&lt;nome&gt; - &lt;email&gt;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17A76C7-94DB-433B-B507-5AC5AE18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&lt;Título da Dissertação&gt;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72187A-5F96-43A3-81DE-6B12BF52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177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49682D-B9BD-4B7A-A029-7A5A93E28A61}"/>
              </a:ext>
            </a:extLst>
          </p:cNvPr>
          <p:cNvSpPr/>
          <p:nvPr userDrawn="1"/>
        </p:nvSpPr>
        <p:spPr>
          <a:xfrm>
            <a:off x="0" y="6211797"/>
            <a:ext cx="12192000" cy="646203"/>
          </a:xfrm>
          <a:prstGeom prst="rect">
            <a:avLst/>
          </a:prstGeom>
          <a:solidFill>
            <a:srgbClr val="38415C"/>
          </a:solidFill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9079D-0C92-47DA-9D57-627D685E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EBFFD-E78C-42CD-B6EA-F00AF146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57" y="1501428"/>
            <a:ext cx="11913522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AC0F-CBC4-491E-8CAF-31BA9D7DD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/>
              <a:t>&lt;nome&gt; - &lt;email&gt;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319B-268C-4752-AAEC-117ABC0D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/>
              <a:t>&lt;Título da Dissertação&gt;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6366F-9D55-4AEB-8248-1CBAD93D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0" b="1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11A63-B28C-434F-B2FC-6B1808E4A221}"/>
              </a:ext>
            </a:extLst>
          </p:cNvPr>
          <p:cNvSpPr txBox="1"/>
          <p:nvPr userDrawn="1"/>
        </p:nvSpPr>
        <p:spPr>
          <a:xfrm>
            <a:off x="11450783" y="6431171"/>
            <a:ext cx="741217" cy="482136"/>
          </a:xfrm>
          <a:prstGeom prst="rect">
            <a:avLst/>
          </a:prstGeom>
          <a:noFill/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pt-BR" sz="2800" b="1" dirty="0">
                <a:solidFill>
                  <a:srgbClr val="EB976D"/>
                </a:solidFill>
              </a:rPr>
              <a:t>/15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75C606D9-4624-A146-0EAE-EC202D06FAC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7" y="42687"/>
            <a:ext cx="1089292" cy="138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53" r:id="rId7"/>
    <p:sldLayoutId id="2147483662" r:id="rId8"/>
    <p:sldLayoutId id="2147483663" r:id="rId9"/>
    <p:sldLayoutId id="2147483658" r:id="rId10"/>
    <p:sldLayoutId id="2147483659" r:id="rId11"/>
    <p:sldLayoutId id="2147483654" r:id="rId12"/>
    <p:sldLayoutId id="2147483655" r:id="rId13"/>
    <p:sldLayoutId id="2147483657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8415C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05C4-9F97-4585-AC73-4C749CFE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1954635"/>
            <a:ext cx="8254849" cy="2309742"/>
          </a:xfrm>
        </p:spPr>
        <p:txBody>
          <a:bodyPr anchor="ctr"/>
          <a:lstStyle/>
          <a:p>
            <a:r>
              <a:rPr lang="pt-BR" dirty="0"/>
              <a:t>Engenharia de Dados e Conhecimento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48E8-47BE-4E00-A7EE-700E8E40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414057"/>
            <a:ext cx="8289485" cy="1487979"/>
          </a:xfrm>
        </p:spPr>
        <p:txBody>
          <a:bodyPr>
            <a:normAutofit/>
          </a:bodyPr>
          <a:lstStyle/>
          <a:p>
            <a:r>
              <a:rPr lang="pt-BR" dirty="0"/>
              <a:t>Geraldo Xexéo, </a:t>
            </a:r>
            <a:r>
              <a:rPr lang="pt-BR" dirty="0" err="1"/>
              <a:t>D.Sc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2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BF67E2-728B-99B6-3C6E-9BC8D294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Trocar o total de slides quando a apresentação ficar pronta no </a:t>
            </a:r>
            <a:r>
              <a:rPr lang="pt-BR" dirty="0" err="1"/>
              <a:t>View→Slide</a:t>
            </a:r>
            <a:r>
              <a:rPr lang="pt-BR" dirty="0"/>
              <a:t> Master</a:t>
            </a:r>
          </a:p>
          <a:p>
            <a:r>
              <a:rPr lang="pt-BR" dirty="0"/>
              <a:t>Trocar o nome, </a:t>
            </a:r>
            <a:r>
              <a:rPr lang="pt-BR" dirty="0" err="1"/>
              <a:t>email</a:t>
            </a:r>
            <a:r>
              <a:rPr lang="pt-BR" dirty="0"/>
              <a:t> e título no </a:t>
            </a:r>
            <a:r>
              <a:rPr lang="pt-BR" dirty="0" err="1"/>
              <a:t>Insert→Header&amp;Footer</a:t>
            </a:r>
            <a:endParaRPr lang="pt-B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25825-3CA8-98E4-32BD-8066FC04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 Comum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EEDA-44FC-19EC-91AC-00CFCF37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&lt;nome&gt; - &lt;email&gt;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EDE7E-531C-118D-5B61-DB8732A4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&lt;Título da Dissertação&gt;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953E1-2115-E085-FAE2-7B6AC902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2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3951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5461-DE95-C51E-C98E-FAFFA54B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 para Imagem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B2046-F34F-7F5B-2937-6A34A602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&lt;nome&gt; - &lt;email&gt;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7E3C3-92E5-5238-916F-8980B431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&lt;Título da Dissertação&gt;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2C55-EDFA-6DEB-D363-FD01F528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3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9398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0357-E8E4-4C41-A8A0-7FD4B3E5B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5C172B-D2B8-4FBF-B950-491F48221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Obrigado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11680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76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Fira Sans</vt:lpstr>
      <vt:lpstr>Calibri</vt:lpstr>
      <vt:lpstr>Arial</vt:lpstr>
      <vt:lpstr>Office Theme</vt:lpstr>
      <vt:lpstr>Engenharia de Dados e Conhecimento</vt:lpstr>
      <vt:lpstr>Slide Comum</vt:lpstr>
      <vt:lpstr>Slide para Imagem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41</cp:revision>
  <dcterms:created xsi:type="dcterms:W3CDTF">2020-10-20T03:54:20Z</dcterms:created>
  <dcterms:modified xsi:type="dcterms:W3CDTF">2022-08-18T14:37:38Z</dcterms:modified>
</cp:coreProperties>
</file>