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64" r:id="rId1"/>
  </p:sldMasterIdLst>
  <p:notesMasterIdLst>
    <p:notesMasterId r:id="rId10"/>
  </p:notesMasterIdLst>
  <p:sldIdLst>
    <p:sldId id="256" r:id="rId2"/>
    <p:sldId id="474" r:id="rId3"/>
    <p:sldId id="475" r:id="rId4"/>
    <p:sldId id="476" r:id="rId5"/>
    <p:sldId id="477" r:id="rId6"/>
    <p:sldId id="478" r:id="rId7"/>
    <p:sldId id="471" r:id="rId8"/>
    <p:sldId id="473" r:id="rId9"/>
  </p:sldIdLst>
  <p:sldSz cx="12192000" cy="6858000"/>
  <p:notesSz cx="6858000" cy="9144000"/>
  <p:embeddedFontLst>
    <p:embeddedFont>
      <p:font typeface="Abel" panose="02000506030000020004" pitchFamily="2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BA7875-7995-4AA2-BB54-42FD0D3AB0E7}">
          <p14:sldIdLst>
            <p14:sldId id="256"/>
            <p14:sldId id="474"/>
            <p14:sldId id="475"/>
            <p14:sldId id="476"/>
          </p14:sldIdLst>
        </p14:section>
        <p14:section name="Nome da Seção" id="{B9D8CD90-9CA1-4D83-819D-75218314FA5D}">
          <p14:sldIdLst>
            <p14:sldId id="477"/>
            <p14:sldId id="478"/>
          </p14:sldIdLst>
        </p14:section>
        <p14:section name="FIM" id="{E6556246-A68D-4576-9F03-7F48586C6C03}">
          <p14:sldIdLst>
            <p14:sldId id="471"/>
            <p14:sldId id="4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7C91"/>
    <a:srgbClr val="474F5D"/>
    <a:srgbClr val="EB976D"/>
    <a:srgbClr val="384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8BEF5-D634-4783-BB1D-B313F140711D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425CA-8A3B-4084-BB85-5B9C87A99CA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5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F6DA140-3291-4F98-A4AB-F695DA8D24FE}"/>
              </a:ext>
            </a:extLst>
          </p:cNvPr>
          <p:cNvSpPr/>
          <p:nvPr/>
        </p:nvSpPr>
        <p:spPr>
          <a:xfrm>
            <a:off x="0" y="1932257"/>
            <a:ext cx="12192000" cy="2308597"/>
          </a:xfrm>
          <a:prstGeom prst="rect">
            <a:avLst/>
          </a:prstGeom>
          <a:solidFill>
            <a:srgbClr val="6F7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E6D75B-23C7-4A39-8A24-AF4DF444BB5C}"/>
              </a:ext>
            </a:extLst>
          </p:cNvPr>
          <p:cNvSpPr/>
          <p:nvPr/>
        </p:nvSpPr>
        <p:spPr>
          <a:xfrm>
            <a:off x="0" y="1932257"/>
            <a:ext cx="12192000" cy="2308597"/>
          </a:xfrm>
          <a:prstGeom prst="rect">
            <a:avLst/>
          </a:prstGeom>
          <a:solidFill>
            <a:srgbClr val="6F7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821" y="4345397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A17CE7C2-0DB1-4537-9491-1D89AB78F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52" y="255870"/>
            <a:ext cx="4286848" cy="1571844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C1CAAA77-93F6-46BF-B5C8-294D44EA7C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815" y="6236051"/>
            <a:ext cx="1800000" cy="590259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9B0E2637-2F30-4BBE-A38C-0270F31C2E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683" y="5963610"/>
            <a:ext cx="634630" cy="862700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15E375DF-F433-4C48-A929-1A4051A164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0" y="6125966"/>
            <a:ext cx="1416881" cy="700344"/>
          </a:xfrm>
          <a:prstGeom prst="rect">
            <a:avLst/>
          </a:prstGeom>
        </p:spPr>
      </p:pic>
      <p:pic>
        <p:nvPicPr>
          <p:cNvPr id="29" name="Picture 28" descr="Graphical user interface&#10;&#10;Description automatically generated">
            <a:extLst>
              <a:ext uri="{FF2B5EF4-FFF2-40B4-BE49-F238E27FC236}">
                <a16:creationId xmlns:a16="http://schemas.microsoft.com/office/drawing/2014/main" id="{F251A94A-DD28-4FE9-A28C-B31FDCB9F4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220" y="6283348"/>
            <a:ext cx="1800000" cy="54296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AE881D-5CAD-47C4-A92F-2ACA621D73A8}"/>
              </a:ext>
            </a:extLst>
          </p:cNvPr>
          <p:cNvSpPr/>
          <p:nvPr/>
        </p:nvSpPr>
        <p:spPr>
          <a:xfrm>
            <a:off x="0" y="1932257"/>
            <a:ext cx="12192000" cy="2308597"/>
          </a:xfrm>
          <a:prstGeom prst="rect">
            <a:avLst/>
          </a:prstGeom>
          <a:solidFill>
            <a:srgbClr val="6F7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6DF07670-7389-4248-87CF-0B4F53177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52" y="255870"/>
            <a:ext cx="4286848" cy="1571844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medium confidence">
            <a:extLst>
              <a:ext uri="{FF2B5EF4-FFF2-40B4-BE49-F238E27FC236}">
                <a16:creationId xmlns:a16="http://schemas.microsoft.com/office/drawing/2014/main" id="{708B2FDF-7A19-4A16-8897-A6FC291BD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52" y="255870"/>
            <a:ext cx="4286848" cy="157184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4F49FCB-9724-4DF2-8774-22EB2E63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48" y="2030862"/>
            <a:ext cx="10975455" cy="2133041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DC4AAB1-DF79-4229-BEAA-0CD1FC0653B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17" y="5026310"/>
            <a:ext cx="157239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0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43" y="2333800"/>
            <a:ext cx="5760000" cy="3975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24766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659" y="2293918"/>
            <a:ext cx="5760000" cy="4015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06687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659" y="2293918"/>
            <a:ext cx="5760000" cy="4015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91401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38334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30CAE-0990-4187-A74F-C109D921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64D53E-AB70-4D98-B164-E3A89F2C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84CD40-A559-4A38-AC7E-290410AF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6606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99285-D8E4-49F5-931F-B220FB0E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5872-5A33-42A0-92DA-72D948E1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A4B85-6BC5-40F1-B6D9-56D57D75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960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72084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471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358" y="1552009"/>
            <a:ext cx="11931284" cy="24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F95ED-CA6F-48EF-BBDB-BE3EF3B1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0161F-7444-4414-BB08-3464B288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7464A-60A6-4B51-99B7-FE664467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73761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510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680168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02394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16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21023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44641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43" y="2333800"/>
            <a:ext cx="5760000" cy="3975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25155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43" y="2333800"/>
            <a:ext cx="5760000" cy="3975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76311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659" y="2293918"/>
            <a:ext cx="5760000" cy="4015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13951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659" y="2293918"/>
            <a:ext cx="5760000" cy="4015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399605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510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87821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16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4538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235202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38415C"/>
                </a:solidFill>
              </a:defRPr>
            </a:lvl1pPr>
            <a:lvl2pPr>
              <a:defRPr sz="2800">
                <a:solidFill>
                  <a:srgbClr val="38415C"/>
                </a:solidFill>
              </a:defRPr>
            </a:lvl2pPr>
            <a:lvl3pPr>
              <a:defRPr sz="2400">
                <a:solidFill>
                  <a:srgbClr val="38415C"/>
                </a:solidFill>
              </a:defRPr>
            </a:lvl3pPr>
            <a:lvl4pPr>
              <a:defRPr sz="2000">
                <a:solidFill>
                  <a:srgbClr val="38415C"/>
                </a:solidFill>
              </a:defRPr>
            </a:lvl4pPr>
            <a:lvl5pPr>
              <a:defRPr sz="200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3419910-B3BF-4D13-B49B-6D86C505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B6277A5-EC12-49B4-8FC1-F51CAE20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844972E-0D49-4C7C-860B-171896DF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3611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865E24F-DAA0-438C-92E3-E47853256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52" y="255870"/>
            <a:ext cx="4286848" cy="1571844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08A5C11B-EBC6-443C-8DCA-721391CE2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52" y="255870"/>
            <a:ext cx="4286848" cy="1571844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9CED1D54-9E8A-4091-A8F5-1324A66D4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52" y="255870"/>
            <a:ext cx="4286848" cy="157184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1FAF002-68DB-461E-BF7E-811AEB53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441" y="2381937"/>
            <a:ext cx="10975455" cy="1440000"/>
          </a:xfrm>
        </p:spPr>
        <p:txBody>
          <a:bodyPr>
            <a:normAutofit/>
          </a:bodyPr>
          <a:lstStyle>
            <a:lvl1pPr algn="ctr">
              <a:defRPr sz="7200">
                <a:solidFill>
                  <a:srgbClr val="6F7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54B68CD9-B979-4D1A-AA7A-84C76357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12DFEF51-9CD0-49FE-9531-B0E66481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2F6AC07-B7B2-4EE2-BCA8-694B31B0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88639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856F-9B41-494D-AC31-3ED7EE5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843E-E4BE-4A96-92B0-9F0C9D0EA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544" y="1500884"/>
            <a:ext cx="5760000" cy="4680000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1BD46AD-4B87-47D3-A7AC-21E2B8A8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1A00BE6-A3BA-47C6-AB66-9D20888D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A89EAF-6C77-45BC-B717-82CCF342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850149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856F-9B41-494D-AC31-3ED7EE5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28D92-EAAF-46D6-81D1-9192CD8A3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079" y="1500884"/>
            <a:ext cx="5760000" cy="46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0D42D96-8068-4175-9BCB-77CBEB82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BD48E3A-8516-4F2F-A205-68CDF89D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72DE1D-2251-4908-AF5D-825D449A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506181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ACFAE-0EE0-41DC-AEB0-F2FF576F6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859" y="1530777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A411E-72BD-4B57-9FE8-CAC74AE4A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9859" y="2184437"/>
            <a:ext cx="5760000" cy="3932614"/>
          </a:xfrm>
        </p:spPr>
        <p:txBody>
          <a:bodyPr/>
          <a:lstStyle>
            <a:lvl1pPr>
              <a:defRPr b="0">
                <a:solidFill>
                  <a:srgbClr val="38415C"/>
                </a:solidFill>
              </a:defRPr>
            </a:lvl1pPr>
            <a:lvl2pPr>
              <a:defRPr b="0">
                <a:solidFill>
                  <a:srgbClr val="38415C"/>
                </a:solidFill>
              </a:defRPr>
            </a:lvl2pPr>
            <a:lvl3pPr>
              <a:defRPr b="0">
                <a:solidFill>
                  <a:srgbClr val="38415C"/>
                </a:solidFill>
              </a:defRPr>
            </a:lvl3pPr>
            <a:lvl4pPr>
              <a:defRPr b="0">
                <a:solidFill>
                  <a:srgbClr val="38415C"/>
                </a:solidFill>
              </a:defRPr>
            </a:lvl4pPr>
            <a:lvl5pPr>
              <a:defRPr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4506B-C9A7-42D2-807C-2966DCFF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0079" y="1535885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93016-8A03-49C0-AEDB-C10E7C27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0079" y="2184437"/>
            <a:ext cx="5760000" cy="3932615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671DD0A-413F-41CD-A104-9E8D379D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7F6D27B-638D-45E9-83C9-26A321E5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04C99AE-C57B-422B-886A-6B5CDD44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748248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ACFAE-0EE0-41DC-AEB0-F2FF576F6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859" y="1530777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A411E-72BD-4B57-9FE8-CAC74AE4A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9859" y="2184437"/>
            <a:ext cx="5760000" cy="3932614"/>
          </a:xfrm>
        </p:spPr>
        <p:txBody>
          <a:bodyPr/>
          <a:lstStyle>
            <a:lvl1pPr>
              <a:defRPr b="0">
                <a:solidFill>
                  <a:srgbClr val="38415C"/>
                </a:solidFill>
              </a:defRPr>
            </a:lvl1pPr>
            <a:lvl2pPr>
              <a:defRPr b="0">
                <a:solidFill>
                  <a:srgbClr val="38415C"/>
                </a:solidFill>
              </a:defRPr>
            </a:lvl2pPr>
            <a:lvl3pPr>
              <a:defRPr b="0">
                <a:solidFill>
                  <a:srgbClr val="38415C"/>
                </a:solidFill>
              </a:defRPr>
            </a:lvl3pPr>
            <a:lvl4pPr>
              <a:defRPr b="0">
                <a:solidFill>
                  <a:srgbClr val="38415C"/>
                </a:solidFill>
              </a:defRPr>
            </a:lvl4pPr>
            <a:lvl5pPr>
              <a:defRPr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81A86DA-CE43-48B4-BC31-FD80E8C2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1A23553-EC8C-4CED-9FC3-63164A56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758D6B-C87E-4B39-BB4E-EA6B39FF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38233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4506B-C9A7-42D2-807C-2966DCFF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0079" y="1535885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93016-8A03-49C0-AEDB-C10E7C27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0079" y="2184437"/>
            <a:ext cx="5760000" cy="3932615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AA34A5B-DE54-41FA-B0F9-D986EAD2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17A76C7-94DB-433B-B507-5AC5AE18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E72187A-5F96-43A3-81DE-6B12BF52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017787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rgbClr val="38415C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solidFill>
                  <a:srgbClr val="38415C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rgbClr val="38415C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rgbClr val="38415C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37E9BFD-6721-46CA-8C6A-C3AB5DFC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4841157-4E77-4608-8C56-CB6E8623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543E5B7-C5ED-418E-9CE2-E0807126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759095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 de Defini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38415C"/>
                </a:solidFill>
              </a:defRPr>
            </a:lvl1pPr>
            <a:lvl2pPr>
              <a:defRPr sz="2800">
                <a:solidFill>
                  <a:srgbClr val="38415C"/>
                </a:solidFill>
              </a:defRPr>
            </a:lvl2pPr>
            <a:lvl3pPr>
              <a:defRPr sz="2400">
                <a:solidFill>
                  <a:srgbClr val="38415C"/>
                </a:solidFill>
              </a:defRPr>
            </a:lvl3pPr>
            <a:lvl4pPr>
              <a:defRPr sz="2000">
                <a:solidFill>
                  <a:srgbClr val="38415C"/>
                </a:solidFill>
              </a:defRPr>
            </a:lvl4pPr>
            <a:lvl5pPr>
              <a:defRPr sz="200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5026A1E-0377-4397-9212-31CE25D5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733CEFF-CCAD-4C1D-BC8E-113279A8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B6145D-02AE-41D9-95D4-BF7E3A4F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440198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30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510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16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86498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510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65927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16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F5D8E-8E71-43FE-B099-4AA65A9C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7B9EE9-952B-450D-B17A-BBA5C92A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8E329-E38F-4A2F-B4F2-DD746A50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29495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43" y="2333800"/>
            <a:ext cx="5760000" cy="3975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659" y="2293918"/>
            <a:ext cx="5760000" cy="4015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326946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42569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43" y="2333800"/>
            <a:ext cx="5760000" cy="3975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09480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F05E4B4-7EA1-4D6E-B059-3E3C8DC179A9}"/>
              </a:ext>
            </a:extLst>
          </p:cNvPr>
          <p:cNvSpPr/>
          <p:nvPr userDrawn="1"/>
        </p:nvSpPr>
        <p:spPr>
          <a:xfrm>
            <a:off x="0" y="6211797"/>
            <a:ext cx="12192000" cy="646203"/>
          </a:xfrm>
          <a:prstGeom prst="rect">
            <a:avLst/>
          </a:prstGeom>
          <a:solidFill>
            <a:srgbClr val="6F7C91"/>
          </a:solidFill>
          <a:ln>
            <a:solidFill>
              <a:srgbClr val="384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0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6544" y="1"/>
            <a:ext cx="10975455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4" y="1556792"/>
            <a:ext cx="11809312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1344" y="64074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  <a:latin typeface="Abel" panose="02000506030000020004" pitchFamily="2" charset="0"/>
              </a:defRPr>
            </a:lvl1pPr>
          </a:lstStyle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074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Abel" panose="02000506030000020004" pitchFamily="2" charset="0"/>
              </a:defRPr>
            </a:lvl1pPr>
          </a:lstStyle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1696" y="64074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 b="1">
                <a:solidFill>
                  <a:schemeClr val="bg1"/>
                </a:solidFill>
                <a:latin typeface="Abel" panose="02000506030000020004" pitchFamily="2" charset="0"/>
              </a:defRPr>
            </a:lvl1pPr>
          </a:lstStyle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0F43ED84-9F3C-40C7-857D-2739178EA546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6544" cy="1440000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CF8A7011-3A16-4639-A67C-66B3B53F2798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6544" cy="1440000"/>
          </a:xfrm>
          <a:prstGeom prst="rect">
            <a:avLst/>
          </a:prstGeom>
        </p:spPr>
      </p:pic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0F9705D1-CEE7-465B-B65A-99B2A5231B03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6544" cy="144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AE8D66-3AEC-40AC-BD4E-74FFF03D8ACF}"/>
              </a:ext>
            </a:extLst>
          </p:cNvPr>
          <p:cNvSpPr txBox="1"/>
          <p:nvPr userDrawn="1"/>
        </p:nvSpPr>
        <p:spPr>
          <a:xfrm>
            <a:off x="11450783" y="6431171"/>
            <a:ext cx="741217" cy="482136"/>
          </a:xfrm>
          <a:prstGeom prst="rect">
            <a:avLst/>
          </a:prstGeom>
          <a:noFill/>
          <a:ln>
            <a:solidFill>
              <a:srgbClr val="384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pt-BR" sz="2800" b="0" dirty="0">
                <a:solidFill>
                  <a:schemeClr val="bg1"/>
                </a:solidFill>
              </a:rPr>
              <a:t>/XX</a:t>
            </a:r>
          </a:p>
        </p:txBody>
      </p:sp>
    </p:spTree>
    <p:extLst>
      <p:ext uri="{BB962C8B-B14F-4D97-AF65-F5344CB8AC3E}">
        <p14:creationId xmlns:p14="http://schemas.microsoft.com/office/powerpoint/2010/main" val="236670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50" r:id="rId29"/>
    <p:sldLayoutId id="2147483660" r:id="rId30"/>
    <p:sldLayoutId id="2147483661" r:id="rId31"/>
    <p:sldLayoutId id="2147483653" r:id="rId32"/>
    <p:sldLayoutId id="2147483662" r:id="rId33"/>
    <p:sldLayoutId id="2147483663" r:id="rId34"/>
    <p:sldLayoutId id="2147483658" r:id="rId35"/>
    <p:sldLayoutId id="2147483659" r:id="rId36"/>
    <p:sldLayoutId id="2147483657" r:id="rId3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474F5D"/>
          </a:solidFill>
          <a:latin typeface="Abel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74F5D"/>
          </a:solidFill>
          <a:latin typeface="Abel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74F5D"/>
          </a:solidFill>
          <a:latin typeface="Abel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74F5D"/>
          </a:solidFill>
          <a:latin typeface="Abel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74F5D"/>
          </a:solidFill>
          <a:latin typeface="Abel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74F5D"/>
          </a:solidFill>
          <a:latin typeface="Abel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2B48E8-47BE-4E00-A7EE-700E8E401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325" y="4344988"/>
            <a:ext cx="9144000" cy="1655762"/>
          </a:xfrm>
        </p:spPr>
        <p:txBody>
          <a:bodyPr>
            <a:normAutofit/>
          </a:bodyPr>
          <a:lstStyle/>
          <a:p>
            <a:r>
              <a:rPr lang="pt-BR" dirty="0"/>
              <a:t>Nome do Apresentador</a:t>
            </a:r>
          </a:p>
          <a:p>
            <a:r>
              <a:rPr lang="pt-BR" dirty="0"/>
              <a:t>Nome do orientador/professor ou curso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A05C4-9F97-4585-AC73-4C749CFE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48" y="2030862"/>
            <a:ext cx="10975455" cy="2133041"/>
          </a:xfrm>
        </p:spPr>
        <p:txBody>
          <a:bodyPr anchor="ctr"/>
          <a:lstStyle/>
          <a:p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97020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21E695-7070-45E7-B5C6-AC077D11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82243B-594B-4AE9-A0D9-68F562EB94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Prepare todos os slides da apresentação</a:t>
            </a:r>
          </a:p>
          <a:p>
            <a:r>
              <a:rPr lang="pt-BR" dirty="0"/>
              <a:t>Troque o nome – e-mail e Título em </a:t>
            </a:r>
            <a:r>
              <a:rPr lang="pt-BR" dirty="0" err="1"/>
              <a:t>Insert</a:t>
            </a:r>
            <a:r>
              <a:rPr lang="pt-BR" dirty="0"/>
              <a:t>/</a:t>
            </a:r>
            <a:r>
              <a:rPr lang="pt-BR" dirty="0" err="1"/>
              <a:t>Hearder</a:t>
            </a:r>
            <a:r>
              <a:rPr lang="pt-BR" dirty="0"/>
              <a:t> &amp; </a:t>
            </a:r>
            <a:r>
              <a:rPr lang="pt-BR" dirty="0" err="1"/>
              <a:t>Footer</a:t>
            </a:r>
            <a:endParaRPr lang="pt-BR" dirty="0"/>
          </a:p>
          <a:p>
            <a:r>
              <a:rPr lang="pt-BR" dirty="0"/>
              <a:t>Troque o total de slides em </a:t>
            </a:r>
            <a:r>
              <a:rPr lang="pt-BR" dirty="0" err="1"/>
              <a:t>View</a:t>
            </a:r>
            <a:r>
              <a:rPr lang="pt-BR" dirty="0"/>
              <a:t>/Slide Master</a:t>
            </a:r>
          </a:p>
          <a:p>
            <a:pPr lvl="1"/>
            <a:r>
              <a:rPr lang="pt-BR" dirty="0"/>
              <a:t>Troque apenas no slide principal a caixa de texto com o número total</a:t>
            </a:r>
          </a:p>
          <a:p>
            <a:pPr lvl="2"/>
            <a:r>
              <a:rPr lang="pt-BR" dirty="0"/>
              <a:t>(XX no estilo default)</a:t>
            </a:r>
          </a:p>
          <a:p>
            <a:r>
              <a:rPr lang="pt-BR" dirty="0"/>
              <a:t>Apague este slide</a:t>
            </a:r>
          </a:p>
          <a:p>
            <a:pPr lvl="1"/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91331-843D-4DAE-9F63-349D8691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BF2E3-C53B-46D5-9E1A-B64BF317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id="{E2D55D1D-DDC8-433C-9F93-DCC82BB9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146936AF-301B-45A5-80B9-AFB40466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774" y="1522915"/>
            <a:ext cx="533400" cy="8286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4D8DCBE-1762-4700-954F-88B21D545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816" y="733351"/>
            <a:ext cx="3922484" cy="250238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860C32CD-C46B-43AA-A15B-B7EA6EF38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737" y="4069035"/>
            <a:ext cx="4667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2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21ED1D-C336-438E-9EFE-ED473942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781DEE66-C564-4569-938B-F47DA09E6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8B161-2096-4298-96C5-DFB1AFD1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4BF2B-B188-48E6-AB51-8FD98AD9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6E0FC-9C96-4DDE-99D5-B4F349AC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75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4F9B24-5157-45B4-8E0F-CAA14D9A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08ACCEB-F5D6-407C-AF23-661125E9E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7AE3A-6780-4B9F-BA03-1E846DA1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FA4F7-0394-404C-90DA-13DCC8EB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80016-2A1D-45D1-9119-E9D43A3A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4</a:t>
            </a:fld>
            <a:r>
              <a:rPr lang="pt-B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4488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C6423C-8458-46DA-B904-ACDE246A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932257"/>
            <a:ext cx="10515600" cy="2339360"/>
          </a:xfrm>
        </p:spPr>
        <p:txBody>
          <a:bodyPr/>
          <a:lstStyle/>
          <a:p>
            <a:r>
              <a:rPr lang="pt-BR" dirty="0"/>
              <a:t>Título de Seção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0C2ED5-76F3-4F62-A6AA-A6FBD0AB3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03F3-4FCC-4BAA-987F-D7F5F97D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344" y="6407496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8900-CEE3-43FE-A1A6-0F54161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7496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4D796-AF50-49B2-A75A-AE182D86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1696" y="6407496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2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FC600F-5C28-49BA-96C4-7E0B3DEE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Título do Slide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B46987-6570-415B-8F92-54BD5CC6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B9D3-2A09-491C-8833-02AB09A1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FFBD-7651-4269-9653-4098295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589F-A23D-4FE6-8623-E197ED8D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86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0357-E8E4-4C41-A8A0-7FD4B3E5B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821" y="1941316"/>
            <a:ext cx="9144000" cy="2299538"/>
          </a:xfrm>
        </p:spPr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85C172B-D2B8-4FBF-B950-491F48221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Obrigado pela sua atenção</a:t>
            </a:r>
          </a:p>
        </p:txBody>
      </p:sp>
    </p:spTree>
    <p:extLst>
      <p:ext uri="{BB962C8B-B14F-4D97-AF65-F5344CB8AC3E}">
        <p14:creationId xmlns:p14="http://schemas.microsoft.com/office/powerpoint/2010/main" val="116800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68EB69-5012-4688-9096-8DB84B16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3CE735-268C-49CA-A208-61438814D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pt-BR" dirty="0"/>
            </a:br>
            <a:br>
              <a:rPr lang="en-US" dirty="0"/>
            </a:br>
            <a:br>
              <a:rPr lang="pt-BR" dirty="0"/>
            </a:br>
            <a:br>
              <a:rPr lang="en-US" dirty="0"/>
            </a:br>
            <a:endParaRPr lang="pt-B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41F24-A551-4DA9-A57B-8EB75102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340FC-EBFF-4D9F-9C13-ED8E3DA7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D2917-F205-4C16-B32C-83826DA4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6879" y="6356350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5647586"/>
      </p:ext>
    </p:extLst>
  </p:cSld>
  <p:clrMapOvr>
    <a:masterClrMapping/>
  </p:clrMapOvr>
</p:sld>
</file>

<file path=ppt/theme/theme1.xml><?xml version="1.0" encoding="utf-8"?>
<a:theme xmlns:a="http://schemas.openxmlformats.org/drawingml/2006/main" name="LIN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E" id="{F4BB4152-8EDD-4306-B9D9-C3F04AEBB545}" vid="{AC669CF1-2F02-46EB-8CAF-6290FA65B8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415</TotalTime>
  <Words>136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Abel</vt:lpstr>
      <vt:lpstr>Arial</vt:lpstr>
      <vt:lpstr>Calibri</vt:lpstr>
      <vt:lpstr>LINE</vt:lpstr>
      <vt:lpstr>Título</vt:lpstr>
      <vt:lpstr>Instruções</vt:lpstr>
      <vt:lpstr>Objetivo</vt:lpstr>
      <vt:lpstr>Agenda</vt:lpstr>
      <vt:lpstr>Título de Seção</vt:lpstr>
      <vt:lpstr>Título do Slide</vt:lpstr>
      <vt:lpstr>FIM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Xexéo</dc:creator>
  <cp:lastModifiedBy>Geraldo Xexéo</cp:lastModifiedBy>
  <cp:revision>36</cp:revision>
  <dcterms:created xsi:type="dcterms:W3CDTF">2020-10-20T03:54:20Z</dcterms:created>
  <dcterms:modified xsi:type="dcterms:W3CDTF">2021-06-17T13:50:38Z</dcterms:modified>
</cp:coreProperties>
</file>