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8D6B-664B-4AB5-A454-361D90AB5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6AE62-6936-493F-A4C6-C0359FC25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59B8-7966-4459-9255-FAFEF8C0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5FB7-DEBA-4E8E-9972-4BF9BC6AEC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61E6-3D02-4DBF-A50D-0784ECE2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4083E-F846-4D92-BE8D-51912A1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A0E-BF37-4C28-A8F1-C85F1124AD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05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2827-B66A-4B41-94FC-8B2FFF96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80531-2FAC-40DF-8452-F72A1C89A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E7E8F-5F9F-494F-9CDB-665524A3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5FB7-DEBA-4E8E-9972-4BF9BC6AEC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99926-5393-4507-ACF2-19B02AC7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B015-F785-4F4D-9F5D-BA74CDC0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A0E-BF37-4C28-A8F1-C85F1124AD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75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295E1-9F32-4368-B87C-71E195F05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548D7-B961-44F9-BB73-8C27B3096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2BFEE-BF37-4ABA-92E3-30F3B872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5FB7-DEBA-4E8E-9972-4BF9BC6AEC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3AE1-8A2F-43F3-845D-DE68CE48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9B94-A146-447C-8FE6-B8F61571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A0E-BF37-4C28-A8F1-C85F1124AD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81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2A38-E7C0-4E07-8E84-E6851AD9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D7FE-8988-4CCF-99D3-7F9FD4E21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7949-2B4C-4771-8278-E970AE2C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5FB7-DEBA-4E8E-9972-4BF9BC6AEC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088CD-3969-49D2-BAA6-D0AEF1DA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00FB8-8697-4C18-89ED-0BEE536D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A0E-BF37-4C28-A8F1-C85F1124AD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83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B056-BBE8-442F-AE76-2AFA0C73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F8B56-4679-4D6C-B7FB-74E501BA6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A0CA1-1B94-4F9B-9236-75596292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5FB7-DEBA-4E8E-9972-4BF9BC6AEC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AC98F-F025-4361-A879-311475D4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C5D5A-FC92-407B-BC7C-5528D5E4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A0E-BF37-4C28-A8F1-C85F1124AD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34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6189-F614-41B1-9377-288F2F14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32FA-EACE-4074-9CB5-36ED00E55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32227-4C8E-470A-BFEF-14524EA96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482B5-5D7F-4FF9-86A0-D9F18EDA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5FB7-DEBA-4E8E-9972-4BF9BC6AEC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DCE09-8B22-4D05-8898-0737A387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595E3-E424-4610-8785-E120DC9D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A0E-BF37-4C28-A8F1-C85F1124AD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22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F617-107E-4E8B-8819-3B8F4A53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CD3C-6739-4546-B084-1CC69867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4C45C-80C2-4270-A0B3-723CD3DE1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A2712-9F18-4B66-B89D-9B6F244BB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C5734-816B-42B5-952E-CF194BE94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0C7D5-233E-402A-8EAB-15FE066E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5FB7-DEBA-4E8E-9972-4BF9BC6AEC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F60E9-E8D4-45F5-A6D1-66A6AD11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380C5-2AFA-49E0-BAC2-757D3AE6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A0E-BF37-4C28-A8F1-C85F1124AD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83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A261-E141-4ADF-875A-37AE3902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ADF79-1DC1-48EC-9DA0-2DCDBD20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5FB7-DEBA-4E8E-9972-4BF9BC6AEC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2726C-61EA-4B15-B742-A040DAF9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3127F-DFA1-49E8-B0DD-6294613A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A0E-BF37-4C28-A8F1-C85F1124AD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73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85709-01CF-4477-A5F5-8906BFDB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5FB7-DEBA-4E8E-9972-4BF9BC6AEC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44267-9DAC-4560-9359-C12439A6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80C8E-40A3-431E-8DDE-EBDF7B4F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A0E-BF37-4C28-A8F1-C85F1124AD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41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A51A-CFF4-43CA-8705-35E7A110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07DD-802A-46D9-8384-670A4EC75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EF2F9-D43F-443A-B4C4-D0E73DE6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CA63C-9FEA-4515-BD0C-41E76800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5FB7-DEBA-4E8E-9972-4BF9BC6AEC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C32BC-8BBD-45A2-BEE3-B059B40C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7ED7E-7753-4AFD-BCA1-B15FBF7E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A0E-BF37-4C28-A8F1-C85F1124AD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74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5088-A576-40B5-A2E4-D8A3FB4C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E574A-2000-4628-8B73-B43F344E9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17883-28D6-4BDC-B7B2-D6185D46C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545AF-BF7A-49D6-AE96-02C8CFE0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5FB7-DEBA-4E8E-9972-4BF9BC6AEC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6EC32-5D6C-4F79-8797-DDD9C63F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0F399-C072-4205-AEDB-DB06AB26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A0E-BF37-4C28-A8F1-C85F1124AD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52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ED55C-D0F8-4C85-B1BD-07BF623B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81FB5-85F5-4D01-BCCB-621CB36E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76B31-91A2-4CB0-9926-D10C7F1D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65FB7-DEBA-4E8E-9972-4BF9BC6AEC51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F2335-CF80-4E1B-B081-29A7728DB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4ED3D-1EDD-4969-B846-6F265DF0B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0A0E-BF37-4C28-A8F1-C85F1124AD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39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E6B804-1BDF-4BDA-B871-B0E8405B2274}"/>
              </a:ext>
            </a:extLst>
          </p:cNvPr>
          <p:cNvSpPr/>
          <p:nvPr/>
        </p:nvSpPr>
        <p:spPr>
          <a:xfrm>
            <a:off x="5841158" y="4470414"/>
            <a:ext cx="1932317" cy="1199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WHAT</a:t>
            </a:r>
          </a:p>
          <a:p>
            <a:pPr algn="ctr"/>
            <a:r>
              <a:rPr lang="pt-BR" b="1" dirty="0"/>
              <a:t>(sua tese)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961A63-F7C3-420A-99AC-95F76368AAE1}"/>
              </a:ext>
            </a:extLst>
          </p:cNvPr>
          <p:cNvSpPr/>
          <p:nvPr/>
        </p:nvSpPr>
        <p:spPr>
          <a:xfrm>
            <a:off x="3013260" y="4470414"/>
            <a:ext cx="1932317" cy="1199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WHY</a:t>
            </a:r>
          </a:p>
          <a:p>
            <a:pPr algn="ctr"/>
            <a:r>
              <a:rPr lang="pt-BR" b="1" dirty="0"/>
              <a:t>(técnico)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219D76-ABF1-4459-BED4-AF816DFAA2B2}"/>
              </a:ext>
            </a:extLst>
          </p:cNvPr>
          <p:cNvSpPr/>
          <p:nvPr/>
        </p:nvSpPr>
        <p:spPr>
          <a:xfrm>
            <a:off x="3013260" y="2413689"/>
            <a:ext cx="1932317" cy="1199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WHY</a:t>
            </a:r>
          </a:p>
          <a:p>
            <a:pPr algn="ctr"/>
            <a:r>
              <a:rPr lang="pt-BR" b="1" dirty="0"/>
              <a:t>(social)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88B9FA-7815-4980-9A11-A64FC953A9E4}"/>
              </a:ext>
            </a:extLst>
          </p:cNvPr>
          <p:cNvSpPr/>
          <p:nvPr/>
        </p:nvSpPr>
        <p:spPr>
          <a:xfrm>
            <a:off x="8619220" y="4462999"/>
            <a:ext cx="1932317" cy="1199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HOW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459ED0-59B0-46D0-8227-281E73DFD5CD}"/>
              </a:ext>
            </a:extLst>
          </p:cNvPr>
          <p:cNvSpPr/>
          <p:nvPr/>
        </p:nvSpPr>
        <p:spPr>
          <a:xfrm>
            <a:off x="3049738" y="314057"/>
            <a:ext cx="1932317" cy="1199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WHO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3E3FC8-7755-46AF-A70B-5BC6C830D813}"/>
              </a:ext>
            </a:extLst>
          </p:cNvPr>
          <p:cNvSpPr/>
          <p:nvPr/>
        </p:nvSpPr>
        <p:spPr>
          <a:xfrm>
            <a:off x="5841158" y="314057"/>
            <a:ext cx="1932317" cy="1199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WHERE</a:t>
            </a:r>
            <a:endParaRPr lang="pt-B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527D42-2BD6-4090-88D1-4A13415BC96E}"/>
              </a:ext>
            </a:extLst>
          </p:cNvPr>
          <p:cNvSpPr txBox="1"/>
          <p:nvPr/>
        </p:nvSpPr>
        <p:spPr>
          <a:xfrm>
            <a:off x="5973049" y="5658646"/>
            <a:ext cx="16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que você fez?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BBB9E-8526-493C-B932-D02DBC6F9B05}"/>
              </a:ext>
            </a:extLst>
          </p:cNvPr>
          <p:cNvSpPr txBox="1"/>
          <p:nvPr/>
        </p:nvSpPr>
        <p:spPr>
          <a:xfrm>
            <a:off x="8895827" y="5651231"/>
            <a:ext cx="165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Como você fez?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D81F-D0A0-4F59-A767-548AD841BB8D}"/>
              </a:ext>
            </a:extLst>
          </p:cNvPr>
          <p:cNvSpPr txBox="1"/>
          <p:nvPr/>
        </p:nvSpPr>
        <p:spPr>
          <a:xfrm>
            <a:off x="3143093" y="5658646"/>
            <a:ext cx="1942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Por que uma nova </a:t>
            </a:r>
            <a:br>
              <a:rPr lang="pt-BR" dirty="0"/>
            </a:br>
            <a:r>
              <a:rPr lang="pt-BR" dirty="0"/>
              <a:t>solução técnica?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78FB5-D90D-4C2C-A12D-E35522F2C580}"/>
              </a:ext>
            </a:extLst>
          </p:cNvPr>
          <p:cNvSpPr txBox="1"/>
          <p:nvPr/>
        </p:nvSpPr>
        <p:spPr>
          <a:xfrm>
            <a:off x="3278449" y="3584772"/>
            <a:ext cx="1382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Por que uma</a:t>
            </a:r>
            <a:br>
              <a:rPr lang="pt-BR" dirty="0"/>
            </a:br>
            <a:r>
              <a:rPr lang="pt-BR" dirty="0"/>
              <a:t>solução?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2E7472-7CB7-4CC5-8A41-AED947105F2C}"/>
              </a:ext>
            </a:extLst>
          </p:cNvPr>
          <p:cNvSpPr/>
          <p:nvPr/>
        </p:nvSpPr>
        <p:spPr>
          <a:xfrm>
            <a:off x="5841158" y="2413689"/>
            <a:ext cx="1932317" cy="1199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WHAT</a:t>
            </a:r>
          </a:p>
          <a:p>
            <a:pPr algn="ctr"/>
            <a:r>
              <a:rPr lang="pt-BR" b="1" dirty="0"/>
              <a:t>(seu problema)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5F4EDD-E91D-49DB-BCE6-4B959D54B84D}"/>
              </a:ext>
            </a:extLst>
          </p:cNvPr>
          <p:cNvSpPr/>
          <p:nvPr/>
        </p:nvSpPr>
        <p:spPr>
          <a:xfrm>
            <a:off x="8619220" y="2406274"/>
            <a:ext cx="1932317" cy="1199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HOW</a:t>
            </a:r>
            <a:br>
              <a:rPr lang="pt-BR" sz="4000" b="1" dirty="0"/>
            </a:br>
            <a:r>
              <a:rPr lang="pt-BR" sz="4000" b="1" dirty="0"/>
              <a:t>MUCH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EC483C-E031-4D33-B9AA-CB1553A4A1C2}"/>
              </a:ext>
            </a:extLst>
          </p:cNvPr>
          <p:cNvSpPr txBox="1"/>
          <p:nvPr/>
        </p:nvSpPr>
        <p:spPr>
          <a:xfrm>
            <a:off x="8853446" y="3577357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Qual o custo?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3AFCDB-F698-4375-A688-DE9899E9A389}"/>
              </a:ext>
            </a:extLst>
          </p:cNvPr>
          <p:cNvSpPr txBox="1"/>
          <p:nvPr/>
        </p:nvSpPr>
        <p:spPr>
          <a:xfrm>
            <a:off x="5816820" y="3584772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 que vai resolver?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04903-41AF-45DD-B287-891849ED81C9}"/>
              </a:ext>
            </a:extLst>
          </p:cNvPr>
          <p:cNvSpPr txBox="1"/>
          <p:nvPr/>
        </p:nvSpPr>
        <p:spPr>
          <a:xfrm>
            <a:off x="3293428" y="1542035"/>
            <a:ext cx="13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Quem tem </a:t>
            </a:r>
          </a:p>
          <a:p>
            <a:pPr algn="ctr"/>
            <a:r>
              <a:rPr lang="pt-BR" dirty="0"/>
              <a:t>o problema?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58E45E-5D5B-45CF-9352-CE1B9C0412FB}"/>
              </a:ext>
            </a:extLst>
          </p:cNvPr>
          <p:cNvSpPr txBox="1"/>
          <p:nvPr/>
        </p:nvSpPr>
        <p:spPr>
          <a:xfrm>
            <a:off x="5645523" y="1542035"/>
            <a:ext cx="23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Onde </a:t>
            </a:r>
            <a:r>
              <a:rPr lang="pt-BR" dirty="0" err="1"/>
              <a:t>estáo</a:t>
            </a:r>
            <a:r>
              <a:rPr lang="pt-BR" dirty="0"/>
              <a:t> problema?</a:t>
            </a: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5CDDE94B-6B44-442C-ADC5-06E54734271E}"/>
              </a:ext>
            </a:extLst>
          </p:cNvPr>
          <p:cNvSpPr/>
          <p:nvPr/>
        </p:nvSpPr>
        <p:spPr>
          <a:xfrm>
            <a:off x="9299987" y="3969688"/>
            <a:ext cx="568087" cy="3720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FF33D34-7A12-4D32-97FF-C2B9AC41350E}"/>
              </a:ext>
            </a:extLst>
          </p:cNvPr>
          <p:cNvSpPr/>
          <p:nvPr/>
        </p:nvSpPr>
        <p:spPr>
          <a:xfrm rot="10800000">
            <a:off x="6523273" y="3977102"/>
            <a:ext cx="568087" cy="3720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FCD5C6C4-E70C-40B4-ADD8-75ADFB0E355C}"/>
              </a:ext>
            </a:extLst>
          </p:cNvPr>
          <p:cNvSpPr/>
          <p:nvPr/>
        </p:nvSpPr>
        <p:spPr>
          <a:xfrm rot="5400000">
            <a:off x="7912304" y="4883948"/>
            <a:ext cx="568087" cy="3720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1EDB296C-35EB-45BE-9F44-C1A73EADDE48}"/>
              </a:ext>
            </a:extLst>
          </p:cNvPr>
          <p:cNvSpPr/>
          <p:nvPr/>
        </p:nvSpPr>
        <p:spPr>
          <a:xfrm rot="16200000">
            <a:off x="5128377" y="4883948"/>
            <a:ext cx="568087" cy="3720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45868F42-1C1F-47EA-97A2-031A69EE2B3F}"/>
              </a:ext>
            </a:extLst>
          </p:cNvPr>
          <p:cNvSpPr/>
          <p:nvPr/>
        </p:nvSpPr>
        <p:spPr>
          <a:xfrm>
            <a:off x="6523273" y="1953755"/>
            <a:ext cx="568087" cy="3720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19F0E128-C651-4A67-903C-9027B74BB331}"/>
              </a:ext>
            </a:extLst>
          </p:cNvPr>
          <p:cNvSpPr/>
          <p:nvPr/>
        </p:nvSpPr>
        <p:spPr>
          <a:xfrm rot="16200000">
            <a:off x="5128377" y="2827223"/>
            <a:ext cx="568087" cy="3720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AAA4A7B-2D73-4F1E-98D9-1543898ED924}"/>
              </a:ext>
            </a:extLst>
          </p:cNvPr>
          <p:cNvSpPr/>
          <p:nvPr/>
        </p:nvSpPr>
        <p:spPr>
          <a:xfrm rot="16200000">
            <a:off x="5128377" y="727591"/>
            <a:ext cx="568087" cy="3720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70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Geraldo Xexéo</cp:lastModifiedBy>
  <cp:revision>3</cp:revision>
  <dcterms:created xsi:type="dcterms:W3CDTF">2018-08-21T23:49:04Z</dcterms:created>
  <dcterms:modified xsi:type="dcterms:W3CDTF">2018-08-22T00:18:38Z</dcterms:modified>
</cp:coreProperties>
</file>