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3"/>
    <p:restoredTop sz="94737"/>
  </p:normalViewPr>
  <p:slideViewPr>
    <p:cSldViewPr snapToGrid="0" snapToObjects="1">
      <p:cViewPr varScale="1">
        <p:scale>
          <a:sx n="86" d="100"/>
          <a:sy n="86" d="100"/>
        </p:scale>
        <p:origin x="52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B0FAD-93A0-1C4B-A3F0-6482524FC0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D9F0FC-14DC-B44E-B780-9E63311A88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624AE4-9DD7-EB4A-B496-FA5AFD920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46697-CA2C-074B-8C03-4593E3A5E758}" type="datetimeFigureOut">
              <a:rPr lang="en-US" smtClean="0"/>
              <a:t>6/7/21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EC57E7-4011-3C4F-A68B-B480DE4F5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1BC0B6-1C10-E442-A1C2-61BBDC21A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785EE-8293-4146-AA66-7C95131AC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476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89E89-D155-0A4F-A6EE-A65BBD75F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8E8AE0-5E87-414A-9FFE-4DA05196A9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A87ADD-2D45-AC46-9217-F87674630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46697-CA2C-074B-8C03-4593E3A5E758}" type="datetimeFigureOut">
              <a:rPr lang="en-US" smtClean="0"/>
              <a:t>6/7/21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CD646E-E44D-C344-8311-0A397E73F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58CD94-6977-DD49-A796-9D098BFF4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785EE-8293-4146-AA66-7C95131AC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164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A2FD91-828D-9D41-928E-6E93B3503D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9D69B6-0AD1-2E4F-AB22-FB30C64970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AA49D7-DA35-DC47-9804-CD0B703B9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46697-CA2C-074B-8C03-4593E3A5E758}" type="datetimeFigureOut">
              <a:rPr lang="en-US" smtClean="0"/>
              <a:t>6/7/21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96CC60-F4CE-DF4E-906E-1FCFC7DDB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385B62-1610-7049-84A7-4BD2A373B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785EE-8293-4146-AA66-7C95131AC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022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6F270-F03B-244F-9B9F-D82D7BD58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B7E86-CD21-1945-AC31-A03067AB9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47CE4-6F15-6E4A-BD27-A6F738D1B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46697-CA2C-074B-8C03-4593E3A5E758}" type="datetimeFigureOut">
              <a:rPr lang="en-US" smtClean="0"/>
              <a:t>6/7/21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E458A7-6E71-3A47-9E0F-6EFEA6D91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ABCB15-9329-2645-B8B3-F6211996F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785EE-8293-4146-AA66-7C95131AC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485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275F6-D39F-F445-A603-AB05AD1B5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B940BB-9342-024D-8C86-B4BDA8FCE2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470BC7-0AF1-1E42-A7CA-0FB3B5CFF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46697-CA2C-074B-8C03-4593E3A5E758}" type="datetimeFigureOut">
              <a:rPr lang="en-US" smtClean="0"/>
              <a:t>6/7/21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23629F-7466-174F-A05A-826DCBD31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8C8635-01C6-0847-81B9-EBC349EB9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785EE-8293-4146-AA66-7C95131AC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789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317BC-A806-A843-8664-1EAD565B6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02792-13F1-FA42-9E46-A7BAE926CA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E12FBC-5778-AC4B-8D4D-FDCD0500BE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6C814B-007A-D346-A8AA-4920D7E1D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46697-CA2C-074B-8C03-4593E3A5E758}" type="datetimeFigureOut">
              <a:rPr lang="en-US" smtClean="0"/>
              <a:t>6/7/21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AC79F7-1D5C-1E45-B64C-4B676A18F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A9B1E8-D9D1-D946-A808-8DD62E03B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785EE-8293-4146-AA66-7C95131AC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006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435FA-DD5F-2A40-A3A0-F304D2493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1E7B4-D39A-D145-AC14-1D8EA0EBDA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ED88D8-B058-E247-8609-24A5B7BB21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76DEA9-1524-BD4F-9F78-99077B7824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2233BC-FD94-1545-86BB-EAB7E66C6B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3A6557-F1A5-F545-ABFE-7183F2D8E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46697-CA2C-074B-8C03-4593E3A5E758}" type="datetimeFigureOut">
              <a:rPr lang="en-US" smtClean="0"/>
              <a:t>6/7/21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622B29-F9E7-684A-8CA3-9DCF9432C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09CB30-BDE5-8B4E-9F5C-C9139ADCD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785EE-8293-4146-AA66-7C95131AC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763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6B9F3-0C44-0444-8CB3-75257D9F3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F88081-F4D6-1748-8252-853C1C697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46697-CA2C-074B-8C03-4593E3A5E758}" type="datetimeFigureOut">
              <a:rPr lang="en-US" smtClean="0"/>
              <a:t>6/7/21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931A00-AD5C-9945-B803-8C2230EE4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583060-8C1E-2D40-A683-6ECD2415B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785EE-8293-4146-AA66-7C95131AC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300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8829D7-AA99-AC48-9BB0-ACC559BA6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46697-CA2C-074B-8C03-4593E3A5E758}" type="datetimeFigureOut">
              <a:rPr lang="en-US" smtClean="0"/>
              <a:t>6/7/21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CE7255-D3D7-2644-9DE4-A3253A4B2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93EDD4-E6DD-6D4B-AC20-D444B5EF8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785EE-8293-4146-AA66-7C95131AC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255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A8FBE-201E-D84B-876E-93CE12D54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A9326-F1DC-CA44-9747-F002A48122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F39BBE-B8D3-7742-ABD2-96F3A520B9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4FEACC-2FBF-C449-89BD-613F6A776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46697-CA2C-074B-8C03-4593E3A5E758}" type="datetimeFigureOut">
              <a:rPr lang="en-US" smtClean="0"/>
              <a:t>6/7/21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EBA83E-4800-7548-A014-62C93062A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4CDDD3-EE74-DE42-A65A-CCD98FCF0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785EE-8293-4146-AA66-7C95131AC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356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9424F-3388-5944-A5B9-6A76AF216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52623B-C2A5-5D48-8306-671419CFB2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BD8F34-2A78-ED4A-AA25-3E28C3F102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6E34E2-417F-8F4D-9AF6-AB525CA03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46697-CA2C-074B-8C03-4593E3A5E758}" type="datetimeFigureOut">
              <a:rPr lang="en-US" smtClean="0"/>
              <a:t>6/7/21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E77D57-8EF2-3F40-B1BC-B28FC564C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B914A0-BEF9-9D4B-AF2B-73853EC7E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785EE-8293-4146-AA66-7C95131AC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38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8282D3-27F4-1847-98F1-33D5F0DBB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12522B-EA9A-E441-A587-25111E273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E47D6F-788C-2D49-9771-CE8CEE644A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846697-CA2C-074B-8C03-4593E3A5E758}" type="datetimeFigureOut">
              <a:rPr lang="en-US" smtClean="0"/>
              <a:t>6/7/21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B73875-5E13-0F4C-AE01-8063918BBB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110A7C-2997-174D-B882-C2086278DA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0785EE-8293-4146-AA66-7C95131AC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310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0A353BC-6D72-F648-8740-00550E44C2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43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38BBFF8-63C4-214F-B00C-CDD2CC4995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5051731"/>
              </p:ext>
            </p:extLst>
          </p:nvPr>
        </p:nvGraphicFramePr>
        <p:xfrm>
          <a:off x="1499016" y="1828800"/>
          <a:ext cx="8930807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9130">
                  <a:extLst>
                    <a:ext uri="{9D8B030D-6E8A-4147-A177-3AD203B41FA5}">
                      <a16:colId xmlns:a16="http://schemas.microsoft.com/office/drawing/2014/main" val="1076407585"/>
                    </a:ext>
                  </a:extLst>
                </a:gridCol>
                <a:gridCol w="4311677">
                  <a:extLst>
                    <a:ext uri="{9D8B030D-6E8A-4147-A177-3AD203B41FA5}">
                      <a16:colId xmlns:a16="http://schemas.microsoft.com/office/drawing/2014/main" val="2942372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Dimension Reduction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Clustering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3058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PCA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K-means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805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Too many 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Cluster observations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381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Can find anomalies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Can find anomalies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1029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4724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7771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EFEE59B-A3C3-7746-90DA-8B8A9B04B1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43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A46BA68-221B-2D4D-A69D-C60B694795BA}"/>
              </a:ext>
            </a:extLst>
          </p:cNvPr>
          <p:cNvSpPr/>
          <p:nvPr/>
        </p:nvSpPr>
        <p:spPr>
          <a:xfrm>
            <a:off x="827809" y="366623"/>
            <a:ext cx="10536382" cy="6124754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Helvetica Neue" panose="02000503000000020004" pitchFamily="2" charset="0"/>
              </a:rPr>
              <a:t>General guidance</a:t>
            </a:r>
            <a:endParaRPr lang="en-US" sz="2800" dirty="0">
              <a:latin typeface="Helvetica Neue" panose="02000503000000020004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Helvetica Neue" panose="02000503000000020004" pitchFamily="2" charset="0"/>
              </a:rPr>
              <a:t>Outliers vs. fraud: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Helvetica Neue" panose="02000503000000020004" pitchFamily="2" charset="0"/>
              </a:rPr>
              <a:t>An outlier is the extreme value of a variable. Any variable has its extreme values.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Helvetica Neue" panose="02000503000000020004" pitchFamily="2" charset="0"/>
              </a:rPr>
              <a:t>But A extreme value is not fraudulent. This is the big difference.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Helvetica Neue" panose="02000503000000020004" pitchFamily="2" charset="0"/>
              </a:rPr>
              <a:t>You can always find the outliers like many data science projects.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0000"/>
                </a:solidFill>
                <a:latin typeface="Helvetica Neue" panose="02000503000000020004" pitchFamily="2" charset="0"/>
              </a:rPr>
              <a:t>“Predict with insights, not predict with a model”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Helvetica Neue" panose="02000503000000020004" pitchFamily="2" charset="0"/>
              </a:rPr>
              <a:t>A poor model always produce many false-positives.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Helvetica Neue" panose="02000503000000020004" pitchFamily="2" charset="0"/>
              </a:rPr>
              <a:t>Labelling a normal record as fraudulent.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Helvetica Neue" panose="02000503000000020004" pitchFamily="2" charset="0"/>
              </a:rPr>
              <a:t>Your client will quickly lose their confidence in your project and will not continue their investment in your project.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Helvetica Neue" panose="02000503000000020004" pitchFamily="2" charset="0"/>
              </a:rPr>
              <a:t>Do not know the target.</a:t>
            </a:r>
            <a:endParaRPr lang="en-US" sz="2800" dirty="0">
              <a:effectLst/>
              <a:latin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8751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118</Words>
  <Application>Microsoft Macintosh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Helvetica Neue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Kuo</dc:creator>
  <cp:lastModifiedBy>Chris Kuo</cp:lastModifiedBy>
  <cp:revision>6</cp:revision>
  <dcterms:created xsi:type="dcterms:W3CDTF">2020-07-06T23:52:54Z</dcterms:created>
  <dcterms:modified xsi:type="dcterms:W3CDTF">2021-06-07T21:59:39Z</dcterms:modified>
</cp:coreProperties>
</file>