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69" r:id="rId6"/>
    <p:sldId id="276" r:id="rId7"/>
    <p:sldId id="271" r:id="rId8"/>
    <p:sldId id="278" r:id="rId9"/>
    <p:sldId id="273" r:id="rId10"/>
    <p:sldId id="279" r:id="rId11"/>
    <p:sldId id="275" r:id="rId12"/>
    <p:sldId id="267" r:id="rId13"/>
    <p:sldId id="258" r:id="rId14"/>
    <p:sldId id="259" r:id="rId15"/>
    <p:sldId id="260" r:id="rId16"/>
    <p:sldId id="262" r:id="rId17"/>
    <p:sldId id="261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73B44-77BF-45B7-AA16-DC3B6034908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C84CE6-3670-4622-990A-2DCE875D2009}">
      <dgm:prSet phldrT="[Text]"/>
      <dgm:spPr/>
      <dgm:t>
        <a:bodyPr/>
        <a:lstStyle/>
        <a:p>
          <a:r>
            <a:rPr lang="en-US" altLang="zh-CN" dirty="0" smtClean="0"/>
            <a:t>asynchronous</a:t>
          </a:r>
          <a:endParaRPr lang="en-US" dirty="0"/>
        </a:p>
      </dgm:t>
    </dgm:pt>
    <dgm:pt modelId="{8173D371-1DF3-428B-A7B1-10A7A9521CEA}" type="parTrans" cxnId="{6D133932-4DB4-4891-8946-5852FD6EEA2F}">
      <dgm:prSet/>
      <dgm:spPr/>
      <dgm:t>
        <a:bodyPr/>
        <a:lstStyle/>
        <a:p>
          <a:endParaRPr lang="en-US"/>
        </a:p>
      </dgm:t>
    </dgm:pt>
    <dgm:pt modelId="{F38A8837-D4B6-4726-B710-981439CFDB11}" type="sibTrans" cxnId="{6D133932-4DB4-4891-8946-5852FD6EEA2F}">
      <dgm:prSet/>
      <dgm:spPr/>
      <dgm:t>
        <a:bodyPr/>
        <a:lstStyle/>
        <a:p>
          <a:endParaRPr lang="en-US"/>
        </a:p>
      </dgm:t>
    </dgm:pt>
    <dgm:pt modelId="{FBFB7BA6-8C34-4BA9-B087-F55736F6E652}">
      <dgm:prSet phldrT="[Text]"/>
      <dgm:spPr/>
      <dgm:t>
        <a:bodyPr/>
        <a:lstStyle/>
        <a:p>
          <a:r>
            <a:rPr lang="en-US" dirty="0" smtClean="0"/>
            <a:t>Share memory</a:t>
          </a:r>
          <a:endParaRPr lang="en-US" dirty="0"/>
        </a:p>
      </dgm:t>
    </dgm:pt>
    <dgm:pt modelId="{B6AD514D-B1A7-4A28-B435-F2933A63119D}" type="parTrans" cxnId="{76D0C4B8-F69A-40C0-9698-9C8A7B5C533A}">
      <dgm:prSet/>
      <dgm:spPr/>
      <dgm:t>
        <a:bodyPr/>
        <a:lstStyle/>
        <a:p>
          <a:endParaRPr lang="en-US"/>
        </a:p>
      </dgm:t>
    </dgm:pt>
    <dgm:pt modelId="{01918BFD-2537-48D0-A277-7E857ED7293F}" type="sibTrans" cxnId="{76D0C4B8-F69A-40C0-9698-9C8A7B5C533A}">
      <dgm:prSet/>
      <dgm:spPr/>
      <dgm:t>
        <a:bodyPr/>
        <a:lstStyle/>
        <a:p>
          <a:endParaRPr lang="en-US"/>
        </a:p>
      </dgm:t>
    </dgm:pt>
    <dgm:pt modelId="{14174B36-1283-4237-BF05-964DA7F6F345}">
      <dgm:prSet phldrT="[Text]"/>
      <dgm:spPr/>
      <dgm:t>
        <a:bodyPr/>
        <a:lstStyle/>
        <a:p>
          <a:r>
            <a:rPr lang="en-US" dirty="0" smtClean="0"/>
            <a:t>Parameter server</a:t>
          </a:r>
          <a:endParaRPr lang="en-US" dirty="0"/>
        </a:p>
      </dgm:t>
    </dgm:pt>
    <dgm:pt modelId="{EB7AF101-2092-4333-85A7-1747FA2D9FF6}" type="parTrans" cxnId="{ABEF48AA-1D75-432D-AA33-8846EC11298A}">
      <dgm:prSet/>
      <dgm:spPr/>
      <dgm:t>
        <a:bodyPr/>
        <a:lstStyle/>
        <a:p>
          <a:endParaRPr lang="en-US"/>
        </a:p>
      </dgm:t>
    </dgm:pt>
    <dgm:pt modelId="{97541F8B-84F7-45BD-9AE8-4AE7C49FE08C}" type="sibTrans" cxnId="{ABEF48AA-1D75-432D-AA33-8846EC11298A}">
      <dgm:prSet/>
      <dgm:spPr/>
      <dgm:t>
        <a:bodyPr/>
        <a:lstStyle/>
        <a:p>
          <a:endParaRPr lang="en-US"/>
        </a:p>
      </dgm:t>
    </dgm:pt>
    <dgm:pt modelId="{52BF06A9-5614-48BB-8BEC-908A78942CFE}">
      <dgm:prSet phldrT="[Text]"/>
      <dgm:spPr/>
      <dgm:t>
        <a:bodyPr/>
        <a:lstStyle/>
        <a:p>
          <a:r>
            <a:rPr lang="en-US" dirty="0" smtClean="0"/>
            <a:t>Partition or samp</a:t>
          </a:r>
          <a:r>
            <a:rPr lang="en-US" altLang="zh-CN" dirty="0" smtClean="0"/>
            <a:t>ling</a:t>
          </a:r>
          <a:r>
            <a:rPr lang="en-US" dirty="0" smtClean="0"/>
            <a:t> data </a:t>
          </a:r>
          <a:endParaRPr lang="en-US" dirty="0"/>
        </a:p>
      </dgm:t>
    </dgm:pt>
    <dgm:pt modelId="{1C530046-783B-450D-A25E-184E88F968F9}" type="parTrans" cxnId="{AEDE11F7-F5D4-4BE7-8A41-EC055EDC40D7}">
      <dgm:prSet/>
      <dgm:spPr/>
      <dgm:t>
        <a:bodyPr/>
        <a:lstStyle/>
        <a:p>
          <a:endParaRPr lang="en-US"/>
        </a:p>
      </dgm:t>
    </dgm:pt>
    <dgm:pt modelId="{FFFCD822-E1CE-4137-A8F9-2B436EE050A9}" type="sibTrans" cxnId="{AEDE11F7-F5D4-4BE7-8A41-EC055EDC40D7}">
      <dgm:prSet/>
      <dgm:spPr/>
      <dgm:t>
        <a:bodyPr/>
        <a:lstStyle/>
        <a:p>
          <a:endParaRPr lang="en-US"/>
        </a:p>
      </dgm:t>
    </dgm:pt>
    <dgm:pt modelId="{20090AF5-B490-4FC8-B4FD-915829A2380B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altLang="zh-CN" dirty="0" smtClean="0"/>
            <a:t>When to sync</a:t>
          </a:r>
          <a:endParaRPr lang="en-US" dirty="0"/>
        </a:p>
      </dgm:t>
    </dgm:pt>
    <dgm:pt modelId="{1C4CA50E-5DBB-4D1F-9EBE-4BE37B0E6F96}" type="parTrans" cxnId="{FE9E5DD4-CCE3-42F5-8B2E-917BBF2B5E16}">
      <dgm:prSet/>
      <dgm:spPr/>
      <dgm:t>
        <a:bodyPr/>
        <a:lstStyle/>
        <a:p>
          <a:endParaRPr lang="en-US"/>
        </a:p>
      </dgm:t>
    </dgm:pt>
    <dgm:pt modelId="{9B8262B1-D290-4E7D-BC5D-AE25D3036551}" type="sibTrans" cxnId="{FE9E5DD4-CCE3-42F5-8B2E-917BBF2B5E16}">
      <dgm:prSet/>
      <dgm:spPr/>
      <dgm:t>
        <a:bodyPr/>
        <a:lstStyle/>
        <a:p>
          <a:endParaRPr lang="en-US"/>
        </a:p>
      </dgm:t>
    </dgm:pt>
    <dgm:pt modelId="{AE2EE350-3C9F-4D03-B39A-172733A82297}">
      <dgm:prSet phldrT="[Text]"/>
      <dgm:spPr/>
      <dgm:t>
        <a:bodyPr/>
        <a:lstStyle/>
        <a:p>
          <a:r>
            <a:rPr lang="en-US" dirty="0" smtClean="0"/>
            <a:t>Decentralize</a:t>
          </a:r>
          <a:endParaRPr lang="en-US" dirty="0"/>
        </a:p>
      </dgm:t>
    </dgm:pt>
    <dgm:pt modelId="{DE267A96-D89A-4ECC-97F8-0B8178FD311A}" type="sibTrans" cxnId="{38601B76-82F9-4DB0-A84F-8BB0906D96EF}">
      <dgm:prSet/>
      <dgm:spPr/>
      <dgm:t>
        <a:bodyPr/>
        <a:lstStyle/>
        <a:p>
          <a:endParaRPr lang="en-US"/>
        </a:p>
      </dgm:t>
    </dgm:pt>
    <dgm:pt modelId="{CB923EAA-9A72-4EFA-A98B-B22FE3512700}" type="parTrans" cxnId="{38601B76-82F9-4DB0-A84F-8BB0906D96EF}">
      <dgm:prSet/>
      <dgm:spPr/>
      <dgm:t>
        <a:bodyPr/>
        <a:lstStyle/>
        <a:p>
          <a:endParaRPr lang="en-US"/>
        </a:p>
      </dgm:t>
    </dgm:pt>
    <dgm:pt modelId="{3E0B3E73-1D0F-4188-8C6F-0B71DED6C94B}">
      <dgm:prSet phldrT="[Text]"/>
      <dgm:spPr/>
      <dgm:t>
        <a:bodyPr/>
        <a:lstStyle/>
        <a:p>
          <a:r>
            <a:rPr lang="en-US" dirty="0" smtClean="0"/>
            <a:t>Lock or lock-free</a:t>
          </a:r>
          <a:endParaRPr lang="en-US" dirty="0"/>
        </a:p>
      </dgm:t>
    </dgm:pt>
    <dgm:pt modelId="{D7EFABC8-50B6-48EA-92ED-1C38D56B885C}" type="sibTrans" cxnId="{4819AC2F-4C50-46ED-A9D7-4FF918233A5C}">
      <dgm:prSet/>
      <dgm:spPr/>
      <dgm:t>
        <a:bodyPr/>
        <a:lstStyle/>
        <a:p>
          <a:endParaRPr lang="en-US"/>
        </a:p>
      </dgm:t>
    </dgm:pt>
    <dgm:pt modelId="{AB0675C4-41C1-48C0-9D05-D19519CEC6B9}" type="parTrans" cxnId="{4819AC2F-4C50-46ED-A9D7-4FF918233A5C}">
      <dgm:prSet/>
      <dgm:spPr/>
      <dgm:t>
        <a:bodyPr/>
        <a:lstStyle/>
        <a:p>
          <a:endParaRPr lang="en-US"/>
        </a:p>
      </dgm:t>
    </dgm:pt>
    <dgm:pt modelId="{515FA575-8E46-4852-9414-D801DFD0425A}" type="pres">
      <dgm:prSet presAssocID="{0CF73B44-77BF-45B7-AA16-DC3B603490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0C56FA-DC4D-49B8-873B-23C0A22BC23E}" type="pres">
      <dgm:prSet presAssocID="{DCC84CE6-3670-4622-990A-2DCE875D2009}" presName="root1" presStyleCnt="0"/>
      <dgm:spPr/>
    </dgm:pt>
    <dgm:pt modelId="{0E011C3C-5E30-49BD-A5EE-888ED5846A80}" type="pres">
      <dgm:prSet presAssocID="{DCC84CE6-3670-4622-990A-2DCE875D20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1AAD2-7F5F-4EF7-8BE9-01C366D5BFE7}" type="pres">
      <dgm:prSet presAssocID="{DCC84CE6-3670-4622-990A-2DCE875D2009}" presName="level2hierChild" presStyleCnt="0"/>
      <dgm:spPr/>
    </dgm:pt>
    <dgm:pt modelId="{C2608FB5-C0EB-40FF-B25B-4B664BFDFF09}" type="pres">
      <dgm:prSet presAssocID="{B6AD514D-B1A7-4A28-B435-F2933A63119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074FFB7-2B4F-40EB-A10F-4F44D389C493}" type="pres">
      <dgm:prSet presAssocID="{B6AD514D-B1A7-4A28-B435-F2933A63119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D0B1643B-6703-46D1-AB2F-FF088262CDAF}" type="pres">
      <dgm:prSet presAssocID="{FBFB7BA6-8C34-4BA9-B087-F55736F6E652}" presName="root2" presStyleCnt="0"/>
      <dgm:spPr/>
    </dgm:pt>
    <dgm:pt modelId="{3D7B670C-17A0-4EBD-88DF-5E9C75EA0C35}" type="pres">
      <dgm:prSet presAssocID="{FBFB7BA6-8C34-4BA9-B087-F55736F6E65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46A9B-D21D-4B62-A309-6E8596F829BC}" type="pres">
      <dgm:prSet presAssocID="{FBFB7BA6-8C34-4BA9-B087-F55736F6E652}" presName="level3hierChild" presStyleCnt="0"/>
      <dgm:spPr/>
    </dgm:pt>
    <dgm:pt modelId="{7ABA2DC0-F7AF-4091-96C8-639958731126}" type="pres">
      <dgm:prSet presAssocID="{AB0675C4-41C1-48C0-9D05-D19519CEC6B9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1B37AF91-5936-4814-A08E-CFA74CD80FD1}" type="pres">
      <dgm:prSet presAssocID="{AB0675C4-41C1-48C0-9D05-D19519CEC6B9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59013342-78ED-4F34-A060-1C721649E883}" type="pres">
      <dgm:prSet presAssocID="{3E0B3E73-1D0F-4188-8C6F-0B71DED6C94B}" presName="root2" presStyleCnt="0"/>
      <dgm:spPr/>
    </dgm:pt>
    <dgm:pt modelId="{0904A991-9ECC-4DE4-9E42-D0CD34715196}" type="pres">
      <dgm:prSet presAssocID="{3E0B3E73-1D0F-4188-8C6F-0B71DED6C94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D5145-760A-4580-8E62-F0473E866C9E}" type="pres">
      <dgm:prSet presAssocID="{3E0B3E73-1D0F-4188-8C6F-0B71DED6C94B}" presName="level3hierChild" presStyleCnt="0"/>
      <dgm:spPr/>
    </dgm:pt>
    <dgm:pt modelId="{6725C2BF-0B99-43B3-856C-333214BDA2A1}" type="pres">
      <dgm:prSet presAssocID="{EB7AF101-2092-4333-85A7-1747FA2D9FF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904F82E5-E25A-4B1C-AF8D-618C399B1C93}" type="pres">
      <dgm:prSet presAssocID="{EB7AF101-2092-4333-85A7-1747FA2D9FF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D9C6253-02FB-4B73-A3DD-E854DB84BD3F}" type="pres">
      <dgm:prSet presAssocID="{14174B36-1283-4237-BF05-964DA7F6F345}" presName="root2" presStyleCnt="0"/>
      <dgm:spPr/>
    </dgm:pt>
    <dgm:pt modelId="{85F8ABDE-79A8-4304-89F5-2565E4BB2AA2}" type="pres">
      <dgm:prSet presAssocID="{14174B36-1283-4237-BF05-964DA7F6F345}" presName="LevelTwoTextNode" presStyleLbl="node2" presStyleIdx="1" presStyleCnt="3" custLinFactNeighborY="-284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818C5E-1B84-4C07-AA99-FDE364B99BAC}" type="pres">
      <dgm:prSet presAssocID="{14174B36-1283-4237-BF05-964DA7F6F345}" presName="level3hierChild" presStyleCnt="0"/>
      <dgm:spPr/>
    </dgm:pt>
    <dgm:pt modelId="{C7869CDA-7DB8-48F4-A2D5-97CE06735D7A}" type="pres">
      <dgm:prSet presAssocID="{1C530046-783B-450D-A25E-184E88F968F9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59F2B924-EFD5-490A-9C0F-6EBE85E855F3}" type="pres">
      <dgm:prSet presAssocID="{1C530046-783B-450D-A25E-184E88F968F9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824776D7-94D5-4D47-A7FB-00E28D833E47}" type="pres">
      <dgm:prSet presAssocID="{52BF06A9-5614-48BB-8BEC-908A78942CFE}" presName="root2" presStyleCnt="0"/>
      <dgm:spPr/>
    </dgm:pt>
    <dgm:pt modelId="{F41BFDD1-7DC8-4B34-90D4-7B7DAB572A68}" type="pres">
      <dgm:prSet presAssocID="{52BF06A9-5614-48BB-8BEC-908A78942CF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2555EC-3441-4C56-A1FB-998BF7523D83}" type="pres">
      <dgm:prSet presAssocID="{52BF06A9-5614-48BB-8BEC-908A78942CFE}" presName="level3hierChild" presStyleCnt="0"/>
      <dgm:spPr/>
    </dgm:pt>
    <dgm:pt modelId="{D7B7B0CE-858B-4495-BAEE-990D8199C366}" type="pres">
      <dgm:prSet presAssocID="{1C4CA50E-5DBB-4D1F-9EBE-4BE37B0E6F96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57C6595A-08C2-4637-8E25-44DB185A9B23}" type="pres">
      <dgm:prSet presAssocID="{1C4CA50E-5DBB-4D1F-9EBE-4BE37B0E6F96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8A8F78F8-A6CD-417A-A580-225EBAA73D1B}" type="pres">
      <dgm:prSet presAssocID="{20090AF5-B490-4FC8-B4FD-915829A2380B}" presName="root2" presStyleCnt="0"/>
      <dgm:spPr/>
    </dgm:pt>
    <dgm:pt modelId="{CF0D6EA4-ED52-4EE1-A317-ABF4161C83C8}" type="pres">
      <dgm:prSet presAssocID="{20090AF5-B490-4FC8-B4FD-915829A2380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69733-A392-47CA-9B75-96F89A6044AA}" type="pres">
      <dgm:prSet presAssocID="{20090AF5-B490-4FC8-B4FD-915829A2380B}" presName="level3hierChild" presStyleCnt="0"/>
      <dgm:spPr/>
    </dgm:pt>
    <dgm:pt modelId="{49921C65-B9FD-4174-A688-D1DACC224122}" type="pres">
      <dgm:prSet presAssocID="{CB923EAA-9A72-4EFA-A98B-B22FE351270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A903049-8FA4-4156-973D-D003A4A7BC3A}" type="pres">
      <dgm:prSet presAssocID="{CB923EAA-9A72-4EFA-A98B-B22FE351270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FC3E194-F740-49FC-9F30-523F6BFC7DCA}" type="pres">
      <dgm:prSet presAssocID="{AE2EE350-3C9F-4D03-B39A-172733A82297}" presName="root2" presStyleCnt="0"/>
      <dgm:spPr/>
    </dgm:pt>
    <dgm:pt modelId="{4EBE53B0-B54B-41B6-B79B-91EF55C77EBB}" type="pres">
      <dgm:prSet presAssocID="{AE2EE350-3C9F-4D03-B39A-172733A82297}" presName="LevelTwoTextNode" presStyleLbl="node2" presStyleIdx="2" presStyleCnt="3" custLinFactNeighborX="0" custLinFactNeighborY="714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E666D-DE8B-48F4-A5B9-20296B060103}" type="pres">
      <dgm:prSet presAssocID="{AE2EE350-3C9F-4D03-B39A-172733A82297}" presName="level3hierChild" presStyleCnt="0"/>
      <dgm:spPr/>
    </dgm:pt>
  </dgm:ptLst>
  <dgm:cxnLst>
    <dgm:cxn modelId="{A9921C3C-F1C1-4072-8675-8C718DAA2628}" type="presOf" srcId="{0CF73B44-77BF-45B7-AA16-DC3B6034908C}" destId="{515FA575-8E46-4852-9414-D801DFD0425A}" srcOrd="0" destOrd="0" presId="urn:microsoft.com/office/officeart/2005/8/layout/hierarchy2"/>
    <dgm:cxn modelId="{6D133932-4DB4-4891-8946-5852FD6EEA2F}" srcId="{0CF73B44-77BF-45B7-AA16-DC3B6034908C}" destId="{DCC84CE6-3670-4622-990A-2DCE875D2009}" srcOrd="0" destOrd="0" parTransId="{8173D371-1DF3-428B-A7B1-10A7A9521CEA}" sibTransId="{F38A8837-D4B6-4726-B710-981439CFDB11}"/>
    <dgm:cxn modelId="{7CF95B9F-38BC-4B22-B453-E03E29E7734D}" type="presOf" srcId="{B6AD514D-B1A7-4A28-B435-F2933A63119D}" destId="{5074FFB7-2B4F-40EB-A10F-4F44D389C493}" srcOrd="1" destOrd="0" presId="urn:microsoft.com/office/officeart/2005/8/layout/hierarchy2"/>
    <dgm:cxn modelId="{18E3EE3E-E0A7-421E-B8C9-000F7307988E}" type="presOf" srcId="{EB7AF101-2092-4333-85A7-1747FA2D9FF6}" destId="{904F82E5-E25A-4B1C-AF8D-618C399B1C93}" srcOrd="1" destOrd="0" presId="urn:microsoft.com/office/officeart/2005/8/layout/hierarchy2"/>
    <dgm:cxn modelId="{BE216CE5-9C32-4864-A531-91F3C058C0A8}" type="presOf" srcId="{1C530046-783B-450D-A25E-184E88F968F9}" destId="{C7869CDA-7DB8-48F4-A2D5-97CE06735D7A}" srcOrd="0" destOrd="0" presId="urn:microsoft.com/office/officeart/2005/8/layout/hierarchy2"/>
    <dgm:cxn modelId="{AEDE11F7-F5D4-4BE7-8A41-EC055EDC40D7}" srcId="{14174B36-1283-4237-BF05-964DA7F6F345}" destId="{52BF06A9-5614-48BB-8BEC-908A78942CFE}" srcOrd="0" destOrd="0" parTransId="{1C530046-783B-450D-A25E-184E88F968F9}" sibTransId="{FFFCD822-E1CE-4137-A8F9-2B436EE050A9}"/>
    <dgm:cxn modelId="{C140BF5A-2529-4421-95FA-5D46C0EFFB32}" type="presOf" srcId="{DCC84CE6-3670-4622-990A-2DCE875D2009}" destId="{0E011C3C-5E30-49BD-A5EE-888ED5846A80}" srcOrd="0" destOrd="0" presId="urn:microsoft.com/office/officeart/2005/8/layout/hierarchy2"/>
    <dgm:cxn modelId="{946AE0E8-5A79-449D-96EA-73227E3681C6}" type="presOf" srcId="{AB0675C4-41C1-48C0-9D05-D19519CEC6B9}" destId="{1B37AF91-5936-4814-A08E-CFA74CD80FD1}" srcOrd="1" destOrd="0" presId="urn:microsoft.com/office/officeart/2005/8/layout/hierarchy2"/>
    <dgm:cxn modelId="{0CF11CAD-6226-43C7-BF1E-76586CC38057}" type="presOf" srcId="{14174B36-1283-4237-BF05-964DA7F6F345}" destId="{85F8ABDE-79A8-4304-89F5-2565E4BB2AA2}" srcOrd="0" destOrd="0" presId="urn:microsoft.com/office/officeart/2005/8/layout/hierarchy2"/>
    <dgm:cxn modelId="{FE9E5DD4-CCE3-42F5-8B2E-917BBF2B5E16}" srcId="{14174B36-1283-4237-BF05-964DA7F6F345}" destId="{20090AF5-B490-4FC8-B4FD-915829A2380B}" srcOrd="1" destOrd="0" parTransId="{1C4CA50E-5DBB-4D1F-9EBE-4BE37B0E6F96}" sibTransId="{9B8262B1-D290-4E7D-BC5D-AE25D3036551}"/>
    <dgm:cxn modelId="{76D0C4B8-F69A-40C0-9698-9C8A7B5C533A}" srcId="{DCC84CE6-3670-4622-990A-2DCE875D2009}" destId="{FBFB7BA6-8C34-4BA9-B087-F55736F6E652}" srcOrd="0" destOrd="0" parTransId="{B6AD514D-B1A7-4A28-B435-F2933A63119D}" sibTransId="{01918BFD-2537-48D0-A277-7E857ED7293F}"/>
    <dgm:cxn modelId="{8F100D50-168E-4963-9C8A-D78B92686C84}" type="presOf" srcId="{AE2EE350-3C9F-4D03-B39A-172733A82297}" destId="{4EBE53B0-B54B-41B6-B79B-91EF55C77EBB}" srcOrd="0" destOrd="0" presId="urn:microsoft.com/office/officeart/2005/8/layout/hierarchy2"/>
    <dgm:cxn modelId="{F3DA270B-BADF-4771-8471-8F5A36257E41}" type="presOf" srcId="{1C4CA50E-5DBB-4D1F-9EBE-4BE37B0E6F96}" destId="{57C6595A-08C2-4637-8E25-44DB185A9B23}" srcOrd="1" destOrd="0" presId="urn:microsoft.com/office/officeart/2005/8/layout/hierarchy2"/>
    <dgm:cxn modelId="{38970CDD-6820-43A8-AD2D-07712E0CA5DC}" type="presOf" srcId="{1C530046-783B-450D-A25E-184E88F968F9}" destId="{59F2B924-EFD5-490A-9C0F-6EBE85E855F3}" srcOrd="1" destOrd="0" presId="urn:microsoft.com/office/officeart/2005/8/layout/hierarchy2"/>
    <dgm:cxn modelId="{DA0E6386-88D1-4EB6-9AAB-512295CA6D53}" type="presOf" srcId="{CB923EAA-9A72-4EFA-A98B-B22FE3512700}" destId="{49921C65-B9FD-4174-A688-D1DACC224122}" srcOrd="0" destOrd="0" presId="urn:microsoft.com/office/officeart/2005/8/layout/hierarchy2"/>
    <dgm:cxn modelId="{A0436586-6B1A-4F9F-AF16-874961961C56}" type="presOf" srcId="{3E0B3E73-1D0F-4188-8C6F-0B71DED6C94B}" destId="{0904A991-9ECC-4DE4-9E42-D0CD34715196}" srcOrd="0" destOrd="0" presId="urn:microsoft.com/office/officeart/2005/8/layout/hierarchy2"/>
    <dgm:cxn modelId="{6DD44233-3A0A-4109-866E-E5AD93BC4505}" type="presOf" srcId="{20090AF5-B490-4FC8-B4FD-915829A2380B}" destId="{CF0D6EA4-ED52-4EE1-A317-ABF4161C83C8}" srcOrd="0" destOrd="0" presId="urn:microsoft.com/office/officeart/2005/8/layout/hierarchy2"/>
    <dgm:cxn modelId="{4819AC2F-4C50-46ED-A9D7-4FF918233A5C}" srcId="{FBFB7BA6-8C34-4BA9-B087-F55736F6E652}" destId="{3E0B3E73-1D0F-4188-8C6F-0B71DED6C94B}" srcOrd="0" destOrd="0" parTransId="{AB0675C4-41C1-48C0-9D05-D19519CEC6B9}" sibTransId="{D7EFABC8-50B6-48EA-92ED-1C38D56B885C}"/>
    <dgm:cxn modelId="{47875CE9-2729-4206-A5B4-828EFB8A3ED5}" type="presOf" srcId="{FBFB7BA6-8C34-4BA9-B087-F55736F6E652}" destId="{3D7B670C-17A0-4EBD-88DF-5E9C75EA0C35}" srcOrd="0" destOrd="0" presId="urn:microsoft.com/office/officeart/2005/8/layout/hierarchy2"/>
    <dgm:cxn modelId="{571D0872-F35D-42A6-BFFC-BD88B1F8251D}" type="presOf" srcId="{B6AD514D-B1A7-4A28-B435-F2933A63119D}" destId="{C2608FB5-C0EB-40FF-B25B-4B664BFDFF09}" srcOrd="0" destOrd="0" presId="urn:microsoft.com/office/officeart/2005/8/layout/hierarchy2"/>
    <dgm:cxn modelId="{ABEF48AA-1D75-432D-AA33-8846EC11298A}" srcId="{DCC84CE6-3670-4622-990A-2DCE875D2009}" destId="{14174B36-1283-4237-BF05-964DA7F6F345}" srcOrd="1" destOrd="0" parTransId="{EB7AF101-2092-4333-85A7-1747FA2D9FF6}" sibTransId="{97541F8B-84F7-45BD-9AE8-4AE7C49FE08C}"/>
    <dgm:cxn modelId="{3C3193BE-8072-4F4A-A240-0361F4300DE0}" type="presOf" srcId="{CB923EAA-9A72-4EFA-A98B-B22FE3512700}" destId="{1A903049-8FA4-4156-973D-D003A4A7BC3A}" srcOrd="1" destOrd="0" presId="urn:microsoft.com/office/officeart/2005/8/layout/hierarchy2"/>
    <dgm:cxn modelId="{38601B76-82F9-4DB0-A84F-8BB0906D96EF}" srcId="{DCC84CE6-3670-4622-990A-2DCE875D2009}" destId="{AE2EE350-3C9F-4D03-B39A-172733A82297}" srcOrd="2" destOrd="0" parTransId="{CB923EAA-9A72-4EFA-A98B-B22FE3512700}" sibTransId="{DE267A96-D89A-4ECC-97F8-0B8178FD311A}"/>
    <dgm:cxn modelId="{5DA969DF-8D12-4067-B675-337C33ABC5E3}" type="presOf" srcId="{52BF06A9-5614-48BB-8BEC-908A78942CFE}" destId="{F41BFDD1-7DC8-4B34-90D4-7B7DAB572A68}" srcOrd="0" destOrd="0" presId="urn:microsoft.com/office/officeart/2005/8/layout/hierarchy2"/>
    <dgm:cxn modelId="{B7C05156-519D-4100-B07C-6FC8B23F234E}" type="presOf" srcId="{EB7AF101-2092-4333-85A7-1747FA2D9FF6}" destId="{6725C2BF-0B99-43B3-856C-333214BDA2A1}" srcOrd="0" destOrd="0" presId="urn:microsoft.com/office/officeart/2005/8/layout/hierarchy2"/>
    <dgm:cxn modelId="{1A63E22A-1A14-4D30-AB76-91606D7368B5}" type="presOf" srcId="{AB0675C4-41C1-48C0-9D05-D19519CEC6B9}" destId="{7ABA2DC0-F7AF-4091-96C8-639958731126}" srcOrd="0" destOrd="0" presId="urn:microsoft.com/office/officeart/2005/8/layout/hierarchy2"/>
    <dgm:cxn modelId="{D33416DB-D87C-45B4-8EF9-1E067C1AA023}" type="presOf" srcId="{1C4CA50E-5DBB-4D1F-9EBE-4BE37B0E6F96}" destId="{D7B7B0CE-858B-4495-BAEE-990D8199C366}" srcOrd="0" destOrd="0" presId="urn:microsoft.com/office/officeart/2005/8/layout/hierarchy2"/>
    <dgm:cxn modelId="{AAF2C9F7-C5D5-4C25-BDF0-B93E46FFF55C}" type="presParOf" srcId="{515FA575-8E46-4852-9414-D801DFD0425A}" destId="{940C56FA-DC4D-49B8-873B-23C0A22BC23E}" srcOrd="0" destOrd="0" presId="urn:microsoft.com/office/officeart/2005/8/layout/hierarchy2"/>
    <dgm:cxn modelId="{1AD6ED92-0994-46A3-9BB7-589897C90A96}" type="presParOf" srcId="{940C56FA-DC4D-49B8-873B-23C0A22BC23E}" destId="{0E011C3C-5E30-49BD-A5EE-888ED5846A80}" srcOrd="0" destOrd="0" presId="urn:microsoft.com/office/officeart/2005/8/layout/hierarchy2"/>
    <dgm:cxn modelId="{8691B7CC-326E-48C7-91D8-64CD5EE10ED1}" type="presParOf" srcId="{940C56FA-DC4D-49B8-873B-23C0A22BC23E}" destId="{5E71AAD2-7F5F-4EF7-8BE9-01C366D5BFE7}" srcOrd="1" destOrd="0" presId="urn:microsoft.com/office/officeart/2005/8/layout/hierarchy2"/>
    <dgm:cxn modelId="{D467E4E2-FED9-40FC-AB74-4BA07D8E4500}" type="presParOf" srcId="{5E71AAD2-7F5F-4EF7-8BE9-01C366D5BFE7}" destId="{C2608FB5-C0EB-40FF-B25B-4B664BFDFF09}" srcOrd="0" destOrd="0" presId="urn:microsoft.com/office/officeart/2005/8/layout/hierarchy2"/>
    <dgm:cxn modelId="{EA5E8642-212F-43A7-9A2E-8D96D9BBFF0A}" type="presParOf" srcId="{C2608FB5-C0EB-40FF-B25B-4B664BFDFF09}" destId="{5074FFB7-2B4F-40EB-A10F-4F44D389C493}" srcOrd="0" destOrd="0" presId="urn:microsoft.com/office/officeart/2005/8/layout/hierarchy2"/>
    <dgm:cxn modelId="{9D389822-8651-49CD-94C5-492C48871F5B}" type="presParOf" srcId="{5E71AAD2-7F5F-4EF7-8BE9-01C366D5BFE7}" destId="{D0B1643B-6703-46D1-AB2F-FF088262CDAF}" srcOrd="1" destOrd="0" presId="urn:microsoft.com/office/officeart/2005/8/layout/hierarchy2"/>
    <dgm:cxn modelId="{1227B124-A918-477B-9A81-EFB293776E16}" type="presParOf" srcId="{D0B1643B-6703-46D1-AB2F-FF088262CDAF}" destId="{3D7B670C-17A0-4EBD-88DF-5E9C75EA0C35}" srcOrd="0" destOrd="0" presId="urn:microsoft.com/office/officeart/2005/8/layout/hierarchy2"/>
    <dgm:cxn modelId="{000D331C-E55E-4A37-9A19-B4F6ECD32BA8}" type="presParOf" srcId="{D0B1643B-6703-46D1-AB2F-FF088262CDAF}" destId="{5A146A9B-D21D-4B62-A309-6E8596F829BC}" srcOrd="1" destOrd="0" presId="urn:microsoft.com/office/officeart/2005/8/layout/hierarchy2"/>
    <dgm:cxn modelId="{B83935DB-BA81-4769-A871-7638CADDFF36}" type="presParOf" srcId="{5A146A9B-D21D-4B62-A309-6E8596F829BC}" destId="{7ABA2DC0-F7AF-4091-96C8-639958731126}" srcOrd="0" destOrd="0" presId="urn:microsoft.com/office/officeart/2005/8/layout/hierarchy2"/>
    <dgm:cxn modelId="{59A0A6C4-4052-4E92-A9BC-A7EC2DA62A26}" type="presParOf" srcId="{7ABA2DC0-F7AF-4091-96C8-639958731126}" destId="{1B37AF91-5936-4814-A08E-CFA74CD80FD1}" srcOrd="0" destOrd="0" presId="urn:microsoft.com/office/officeart/2005/8/layout/hierarchy2"/>
    <dgm:cxn modelId="{FF6B2110-F47F-4D2A-A857-1AF228DFF24B}" type="presParOf" srcId="{5A146A9B-D21D-4B62-A309-6E8596F829BC}" destId="{59013342-78ED-4F34-A060-1C721649E883}" srcOrd="1" destOrd="0" presId="urn:microsoft.com/office/officeart/2005/8/layout/hierarchy2"/>
    <dgm:cxn modelId="{5A45C7CC-B2BB-4D25-9842-760D9DF62B5D}" type="presParOf" srcId="{59013342-78ED-4F34-A060-1C721649E883}" destId="{0904A991-9ECC-4DE4-9E42-D0CD34715196}" srcOrd="0" destOrd="0" presId="urn:microsoft.com/office/officeart/2005/8/layout/hierarchy2"/>
    <dgm:cxn modelId="{3485CFB5-2A8F-4DF0-95DE-1CA0CE6B2172}" type="presParOf" srcId="{59013342-78ED-4F34-A060-1C721649E883}" destId="{B64D5145-760A-4580-8E62-F0473E866C9E}" srcOrd="1" destOrd="0" presId="urn:microsoft.com/office/officeart/2005/8/layout/hierarchy2"/>
    <dgm:cxn modelId="{27FF0F07-9380-4A78-B89D-93BF56171BAB}" type="presParOf" srcId="{5E71AAD2-7F5F-4EF7-8BE9-01C366D5BFE7}" destId="{6725C2BF-0B99-43B3-856C-333214BDA2A1}" srcOrd="2" destOrd="0" presId="urn:microsoft.com/office/officeart/2005/8/layout/hierarchy2"/>
    <dgm:cxn modelId="{91ECF54A-AAE5-44FA-B909-F4C057A82DDC}" type="presParOf" srcId="{6725C2BF-0B99-43B3-856C-333214BDA2A1}" destId="{904F82E5-E25A-4B1C-AF8D-618C399B1C93}" srcOrd="0" destOrd="0" presId="urn:microsoft.com/office/officeart/2005/8/layout/hierarchy2"/>
    <dgm:cxn modelId="{23FD3DEC-E117-4FB1-8F70-2F78B29A3097}" type="presParOf" srcId="{5E71AAD2-7F5F-4EF7-8BE9-01C366D5BFE7}" destId="{3D9C6253-02FB-4B73-A3DD-E854DB84BD3F}" srcOrd="3" destOrd="0" presId="urn:microsoft.com/office/officeart/2005/8/layout/hierarchy2"/>
    <dgm:cxn modelId="{C3E591FB-1639-4F67-B349-211AB326229B}" type="presParOf" srcId="{3D9C6253-02FB-4B73-A3DD-E854DB84BD3F}" destId="{85F8ABDE-79A8-4304-89F5-2565E4BB2AA2}" srcOrd="0" destOrd="0" presId="urn:microsoft.com/office/officeart/2005/8/layout/hierarchy2"/>
    <dgm:cxn modelId="{FCB8132E-707F-4CD3-9E81-228492068844}" type="presParOf" srcId="{3D9C6253-02FB-4B73-A3DD-E854DB84BD3F}" destId="{C1818C5E-1B84-4C07-AA99-FDE364B99BAC}" srcOrd="1" destOrd="0" presId="urn:microsoft.com/office/officeart/2005/8/layout/hierarchy2"/>
    <dgm:cxn modelId="{1E697003-97D0-4BFA-9D99-2A64148777D2}" type="presParOf" srcId="{C1818C5E-1B84-4C07-AA99-FDE364B99BAC}" destId="{C7869CDA-7DB8-48F4-A2D5-97CE06735D7A}" srcOrd="0" destOrd="0" presId="urn:microsoft.com/office/officeart/2005/8/layout/hierarchy2"/>
    <dgm:cxn modelId="{8F44CED6-4D2C-4828-98FE-D697D08AF2CD}" type="presParOf" srcId="{C7869CDA-7DB8-48F4-A2D5-97CE06735D7A}" destId="{59F2B924-EFD5-490A-9C0F-6EBE85E855F3}" srcOrd="0" destOrd="0" presId="urn:microsoft.com/office/officeart/2005/8/layout/hierarchy2"/>
    <dgm:cxn modelId="{14B9127A-88E2-45B7-81A9-96B23250541E}" type="presParOf" srcId="{C1818C5E-1B84-4C07-AA99-FDE364B99BAC}" destId="{824776D7-94D5-4D47-A7FB-00E28D833E47}" srcOrd="1" destOrd="0" presId="urn:microsoft.com/office/officeart/2005/8/layout/hierarchy2"/>
    <dgm:cxn modelId="{E776D62D-5A41-4C17-951E-79FA39F1DAA7}" type="presParOf" srcId="{824776D7-94D5-4D47-A7FB-00E28D833E47}" destId="{F41BFDD1-7DC8-4B34-90D4-7B7DAB572A68}" srcOrd="0" destOrd="0" presId="urn:microsoft.com/office/officeart/2005/8/layout/hierarchy2"/>
    <dgm:cxn modelId="{36532110-4F29-4AD8-8FF4-9CCB096EFD8B}" type="presParOf" srcId="{824776D7-94D5-4D47-A7FB-00E28D833E47}" destId="{CC2555EC-3441-4C56-A1FB-998BF7523D83}" srcOrd="1" destOrd="0" presId="urn:microsoft.com/office/officeart/2005/8/layout/hierarchy2"/>
    <dgm:cxn modelId="{61080FAB-77F7-4B3D-B289-FAE6862BCDB1}" type="presParOf" srcId="{C1818C5E-1B84-4C07-AA99-FDE364B99BAC}" destId="{D7B7B0CE-858B-4495-BAEE-990D8199C366}" srcOrd="2" destOrd="0" presId="urn:microsoft.com/office/officeart/2005/8/layout/hierarchy2"/>
    <dgm:cxn modelId="{0B40D12D-8B63-4329-9B39-42BF1EB7D223}" type="presParOf" srcId="{D7B7B0CE-858B-4495-BAEE-990D8199C366}" destId="{57C6595A-08C2-4637-8E25-44DB185A9B23}" srcOrd="0" destOrd="0" presId="urn:microsoft.com/office/officeart/2005/8/layout/hierarchy2"/>
    <dgm:cxn modelId="{9DB0D15B-E879-41AD-B976-92DE1B7EEBB4}" type="presParOf" srcId="{C1818C5E-1B84-4C07-AA99-FDE364B99BAC}" destId="{8A8F78F8-A6CD-417A-A580-225EBAA73D1B}" srcOrd="3" destOrd="0" presId="urn:microsoft.com/office/officeart/2005/8/layout/hierarchy2"/>
    <dgm:cxn modelId="{DBC93264-899C-4225-8B06-6178A8383CDA}" type="presParOf" srcId="{8A8F78F8-A6CD-417A-A580-225EBAA73D1B}" destId="{CF0D6EA4-ED52-4EE1-A317-ABF4161C83C8}" srcOrd="0" destOrd="0" presId="urn:microsoft.com/office/officeart/2005/8/layout/hierarchy2"/>
    <dgm:cxn modelId="{814D34B5-40B6-4A77-8DBF-77D43F137A74}" type="presParOf" srcId="{8A8F78F8-A6CD-417A-A580-225EBAA73D1B}" destId="{56C69733-A392-47CA-9B75-96F89A6044AA}" srcOrd="1" destOrd="0" presId="urn:microsoft.com/office/officeart/2005/8/layout/hierarchy2"/>
    <dgm:cxn modelId="{FC04C6FF-04BB-4B9E-9DBF-B5AAB03F21EC}" type="presParOf" srcId="{5E71AAD2-7F5F-4EF7-8BE9-01C366D5BFE7}" destId="{49921C65-B9FD-4174-A688-D1DACC224122}" srcOrd="4" destOrd="0" presId="urn:microsoft.com/office/officeart/2005/8/layout/hierarchy2"/>
    <dgm:cxn modelId="{E2AD6EDE-7C7E-4BE5-B555-D256D92301B1}" type="presParOf" srcId="{49921C65-B9FD-4174-A688-D1DACC224122}" destId="{1A903049-8FA4-4156-973D-D003A4A7BC3A}" srcOrd="0" destOrd="0" presId="urn:microsoft.com/office/officeart/2005/8/layout/hierarchy2"/>
    <dgm:cxn modelId="{FAC766AE-1A53-41DD-BCE9-B9EB55FC9365}" type="presParOf" srcId="{5E71AAD2-7F5F-4EF7-8BE9-01C366D5BFE7}" destId="{4FC3E194-F740-49FC-9F30-523F6BFC7DCA}" srcOrd="5" destOrd="0" presId="urn:microsoft.com/office/officeart/2005/8/layout/hierarchy2"/>
    <dgm:cxn modelId="{83D1B686-82ED-41E9-8E00-104784A4AD11}" type="presParOf" srcId="{4FC3E194-F740-49FC-9F30-523F6BFC7DCA}" destId="{4EBE53B0-B54B-41B6-B79B-91EF55C77EBB}" srcOrd="0" destOrd="0" presId="urn:microsoft.com/office/officeart/2005/8/layout/hierarchy2"/>
    <dgm:cxn modelId="{CC920166-F3FC-4BCB-8B56-310E839F0D12}" type="presParOf" srcId="{4FC3E194-F740-49FC-9F30-523F6BFC7DCA}" destId="{923E666D-DE8B-48F4-A5B9-20296B060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11C3C-5E30-49BD-A5EE-888ED5846A80}">
      <dsp:nvSpPr>
        <dsp:cNvPr id="0" name=""/>
        <dsp:cNvSpPr/>
      </dsp:nvSpPr>
      <dsp:spPr>
        <a:xfrm>
          <a:off x="132499" y="1941401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asynchronous</a:t>
          </a:r>
          <a:endParaRPr lang="en-US" sz="3500" kern="1200" dirty="0"/>
        </a:p>
      </dsp:txBody>
      <dsp:txXfrm>
        <a:off x="172003" y="1980905"/>
        <a:ext cx="2618518" cy="1269755"/>
      </dsp:txXfrm>
    </dsp:sp>
    <dsp:sp modelId="{C2608FB5-C0EB-40FF-B25B-4B664BFDFF09}">
      <dsp:nvSpPr>
        <dsp:cNvPr id="0" name=""/>
        <dsp:cNvSpPr/>
      </dsp:nvSpPr>
      <dsp:spPr>
        <a:xfrm rot="17945813">
          <a:off x="2260095" y="1623156"/>
          <a:ext cx="221887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18872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14059" y="1590888"/>
        <a:ext cx="110943" cy="110943"/>
      </dsp:txXfrm>
    </dsp:sp>
    <dsp:sp modelId="{3D7B670C-17A0-4EBD-88DF-5E9C75EA0C35}">
      <dsp:nvSpPr>
        <dsp:cNvPr id="0" name=""/>
        <dsp:cNvSpPr/>
      </dsp:nvSpPr>
      <dsp:spPr>
        <a:xfrm>
          <a:off x="3909036" y="2554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Share memory</a:t>
          </a:r>
          <a:endParaRPr lang="en-US" sz="3500" kern="1200" dirty="0"/>
        </a:p>
      </dsp:txBody>
      <dsp:txXfrm>
        <a:off x="3948540" y="42058"/>
        <a:ext cx="2618518" cy="1269755"/>
      </dsp:txXfrm>
    </dsp:sp>
    <dsp:sp modelId="{7ABA2DC0-F7AF-4091-96C8-639958731126}">
      <dsp:nvSpPr>
        <dsp:cNvPr id="0" name=""/>
        <dsp:cNvSpPr/>
      </dsp:nvSpPr>
      <dsp:spPr>
        <a:xfrm>
          <a:off x="6606563" y="653733"/>
          <a:ext cx="107901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79010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9093" y="649960"/>
        <a:ext cx="53950" cy="53950"/>
      </dsp:txXfrm>
    </dsp:sp>
    <dsp:sp modelId="{0904A991-9ECC-4DE4-9E42-D0CD34715196}">
      <dsp:nvSpPr>
        <dsp:cNvPr id="0" name=""/>
        <dsp:cNvSpPr/>
      </dsp:nvSpPr>
      <dsp:spPr>
        <a:xfrm>
          <a:off x="7685574" y="2554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Lock or lock-free</a:t>
          </a:r>
          <a:endParaRPr lang="en-US" sz="3500" kern="1200" dirty="0"/>
        </a:p>
      </dsp:txBody>
      <dsp:txXfrm>
        <a:off x="7725078" y="42058"/>
        <a:ext cx="2618518" cy="1269755"/>
      </dsp:txXfrm>
    </dsp:sp>
    <dsp:sp modelId="{6725C2BF-0B99-43B3-856C-333214BDA2A1}">
      <dsp:nvSpPr>
        <dsp:cNvPr id="0" name=""/>
        <dsp:cNvSpPr/>
      </dsp:nvSpPr>
      <dsp:spPr>
        <a:xfrm rot="14567">
          <a:off x="2830021" y="2594866"/>
          <a:ext cx="107902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79020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2555" y="2591094"/>
        <a:ext cx="53951" cy="53951"/>
      </dsp:txXfrm>
    </dsp:sp>
    <dsp:sp modelId="{85F8ABDE-79A8-4304-89F5-2565E4BB2AA2}">
      <dsp:nvSpPr>
        <dsp:cNvPr id="0" name=""/>
        <dsp:cNvSpPr/>
      </dsp:nvSpPr>
      <dsp:spPr>
        <a:xfrm>
          <a:off x="3909036" y="1945974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Parameter server</a:t>
          </a:r>
          <a:endParaRPr lang="en-US" sz="3500" kern="1200" dirty="0"/>
        </a:p>
      </dsp:txBody>
      <dsp:txXfrm>
        <a:off x="3948540" y="1985478"/>
        <a:ext cx="2618518" cy="1269755"/>
      </dsp:txXfrm>
    </dsp:sp>
    <dsp:sp modelId="{C7869CDA-7DB8-48F4-A2D5-97CE06735D7A}">
      <dsp:nvSpPr>
        <dsp:cNvPr id="0" name=""/>
        <dsp:cNvSpPr/>
      </dsp:nvSpPr>
      <dsp:spPr>
        <a:xfrm rot="20401086">
          <a:off x="6572005" y="2400981"/>
          <a:ext cx="114812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48127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7365" y="2395481"/>
        <a:ext cx="57406" cy="57406"/>
      </dsp:txXfrm>
    </dsp:sp>
    <dsp:sp modelId="{F41BFDD1-7DC8-4B34-90D4-7B7DAB572A68}">
      <dsp:nvSpPr>
        <dsp:cNvPr id="0" name=""/>
        <dsp:cNvSpPr/>
      </dsp:nvSpPr>
      <dsp:spPr>
        <a:xfrm>
          <a:off x="7685574" y="1553632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Partition or samp</a:t>
          </a:r>
          <a:r>
            <a:rPr lang="en-US" altLang="zh-CN" sz="3500" kern="1200" dirty="0" smtClean="0"/>
            <a:t>ling</a:t>
          </a:r>
          <a:r>
            <a:rPr lang="en-US" sz="3500" kern="1200" dirty="0" smtClean="0"/>
            <a:t> data </a:t>
          </a:r>
          <a:endParaRPr lang="en-US" sz="3500" kern="1200" dirty="0"/>
        </a:p>
      </dsp:txBody>
      <dsp:txXfrm>
        <a:off x="7725078" y="1593136"/>
        <a:ext cx="2618518" cy="1269755"/>
      </dsp:txXfrm>
    </dsp:sp>
    <dsp:sp modelId="{D7B7B0CE-858B-4495-BAEE-990D8199C366}">
      <dsp:nvSpPr>
        <dsp:cNvPr id="0" name=""/>
        <dsp:cNvSpPr/>
      </dsp:nvSpPr>
      <dsp:spPr>
        <a:xfrm rot="2822427">
          <a:off x="6354403" y="3176520"/>
          <a:ext cx="15833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83329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06485" y="3160140"/>
        <a:ext cx="79166" cy="79166"/>
      </dsp:txXfrm>
    </dsp:sp>
    <dsp:sp modelId="{CF0D6EA4-ED52-4EE1-A317-ABF4161C83C8}">
      <dsp:nvSpPr>
        <dsp:cNvPr id="0" name=""/>
        <dsp:cNvSpPr/>
      </dsp:nvSpPr>
      <dsp:spPr>
        <a:xfrm>
          <a:off x="7685574" y="3104710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r>
            <a:rPr lang="en-US" altLang="zh-CN" sz="3500" kern="1200" dirty="0" smtClean="0"/>
            <a:t>When to sync</a:t>
          </a:r>
          <a:endParaRPr lang="en-US" sz="3500" kern="1200" dirty="0"/>
        </a:p>
      </dsp:txBody>
      <dsp:txXfrm>
        <a:off x="7725078" y="3144214"/>
        <a:ext cx="2618518" cy="1269755"/>
      </dsp:txXfrm>
    </dsp:sp>
    <dsp:sp modelId="{49921C65-B9FD-4174-A688-D1DACC224122}">
      <dsp:nvSpPr>
        <dsp:cNvPr id="0" name=""/>
        <dsp:cNvSpPr/>
      </dsp:nvSpPr>
      <dsp:spPr>
        <a:xfrm rot="3656109">
          <a:off x="2258979" y="3563281"/>
          <a:ext cx="222110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21104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14003" y="3530956"/>
        <a:ext cx="111055" cy="111055"/>
      </dsp:txXfrm>
    </dsp:sp>
    <dsp:sp modelId="{4EBE53B0-B54B-41B6-B79B-91EF55C77EBB}">
      <dsp:nvSpPr>
        <dsp:cNvPr id="0" name=""/>
        <dsp:cNvSpPr/>
      </dsp:nvSpPr>
      <dsp:spPr>
        <a:xfrm>
          <a:off x="3909036" y="3882803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Decentralize</a:t>
          </a:r>
          <a:endParaRPr lang="en-US" sz="3500" kern="1200" dirty="0"/>
        </a:p>
      </dsp:txBody>
      <dsp:txXfrm>
        <a:off x="3948540" y="3922307"/>
        <a:ext cx="2618518" cy="12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synchronous%20material.on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Implementation of distributed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246" y="4148303"/>
            <a:ext cx="9144000" cy="1655762"/>
          </a:xfrm>
        </p:spPr>
        <p:txBody>
          <a:bodyPr/>
          <a:lstStyle/>
          <a:p>
            <a:r>
              <a:rPr lang="en-US" dirty="0" smtClean="0"/>
              <a:t>Y</a:t>
            </a:r>
            <a:r>
              <a:rPr lang="en-US" altLang="zh-CN" dirty="0" smtClean="0"/>
              <a:t>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3" action="ppaction://hlinkfile"/>
              </a:rPr>
              <a:t>From  optimization </a:t>
            </a:r>
            <a:r>
              <a:rPr lang="en-US" altLang="zh-CN" dirty="0" smtClean="0">
                <a:hlinkClick r:id="rId3" action="ppaction://hlinkfile"/>
              </a:rPr>
              <a:t>algorithm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94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23162" y="508531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</p:spTree>
    <p:extLst>
      <p:ext uri="{BB962C8B-B14F-4D97-AF65-F5344CB8AC3E}">
        <p14:creationId xmlns:p14="http://schemas.microsoft.com/office/powerpoint/2010/main" val="238957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689" y="232398"/>
            <a:ext cx="10515600" cy="1325563"/>
          </a:xfrm>
        </p:spPr>
        <p:txBody>
          <a:bodyPr/>
          <a:lstStyle/>
          <a:p>
            <a:r>
              <a:rPr lang="en-US" altLang="zh-CN" dirty="0"/>
              <a:t>Lock and </a:t>
            </a:r>
            <a:r>
              <a:rPr lang="en-US" altLang="zh-CN" dirty="0" smtClean="0"/>
              <a:t>lock-free</a:t>
            </a:r>
            <a:endParaRPr lang="zh-CN" altLang="en-US" dirty="0"/>
          </a:p>
        </p:txBody>
      </p:sp>
      <p:pic>
        <p:nvPicPr>
          <p:cNvPr id="4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14917"/>
            <a:ext cx="10415587" cy="21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223162" y="40705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22638" y="3640677"/>
                <a:ext cx="2234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38" y="3640677"/>
                <a:ext cx="2234650" cy="369332"/>
              </a:xfrm>
              <a:prstGeom prst="rect">
                <a:avLst/>
              </a:prstGeom>
              <a:blipFill>
                <a:blip r:embed="rId3"/>
                <a:stretch>
                  <a:fillRect t="-119672" r="-2234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61306" y="3646780"/>
                <a:ext cx="2045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)∈|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06" y="3646780"/>
                <a:ext cx="2045432" cy="369332"/>
              </a:xfrm>
              <a:prstGeom prst="rect">
                <a:avLst/>
              </a:prstGeom>
              <a:blipFill>
                <a:blip r:embed="rId4"/>
                <a:stretch>
                  <a:fillRect t="-119672" r="-2351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342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655" y="4073236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framework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4442568"/>
            <a:ext cx="9538045" cy="19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hm 1 Delayed Stochastic Gradient Descent &#10;Input: Feasible space X C kn, annealing schedule and delay T e N &#10;Initialization: set ... , &#10;0 and compute corresponding gt V ft(xt). &#10;for t T + t o T + T CIO &#10;Obtain ft and incur loss ft(xt) &#10;Compute gt : V (xt) &#10;Update :rt+l argminæex &#10;end for &#10;Otgt T) (Gradient Step and Projection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750209"/>
            <a:ext cx="8229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1091" y="3232382"/>
            <a:ext cx="9147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Lock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read / write-locking mechanism for x 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altLang="zh-CN" dirty="0">
                <a:latin typeface="Calibri" panose="020F0502020204030204" pitchFamily="34" charset="0"/>
              </a:rPr>
              <a:t>atomic updates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on the </a:t>
            </a:r>
            <a:r>
              <a:rPr lang="zh-CN" sz="2000" b="1" dirty="0" smtClean="0">
                <a:effectLst/>
                <a:latin typeface="Calibri" panose="020F0502020204030204" pitchFamily="34" charset="0"/>
              </a:rPr>
              <a:t>parameter vector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77" y="4258178"/>
            <a:ext cx="9538045" cy="19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612" y="44769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</p:spTree>
    <p:extLst>
      <p:ext uri="{BB962C8B-B14F-4D97-AF65-F5344CB8AC3E}">
        <p14:creationId xmlns:p14="http://schemas.microsoft.com/office/powerpoint/2010/main" val="30332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</a:t>
            </a:r>
            <a:endParaRPr lang="en-US" dirty="0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downpour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92"/>
            <a:ext cx="884761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0" y="2894854"/>
            <a:ext cx="1021904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8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Implementation of distributed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and lock-free</a:t>
            </a:r>
          </a:p>
          <a:p>
            <a:r>
              <a:rPr lang="en-US" dirty="0" smtClean="0"/>
              <a:t>Partition data and sampling data	</a:t>
            </a:r>
          </a:p>
          <a:p>
            <a:r>
              <a:rPr lang="en-US" dirty="0" smtClean="0"/>
              <a:t>Share memory and parameter server</a:t>
            </a:r>
          </a:p>
          <a:p>
            <a:r>
              <a:rPr lang="en-US" dirty="0" smtClean="0"/>
              <a:t>Under parameter server </a:t>
            </a:r>
          </a:p>
          <a:p>
            <a:r>
              <a:rPr lang="en-US" dirty="0" smtClean="0"/>
              <a:t>Decentralize </a:t>
            </a:r>
            <a:r>
              <a:rPr lang="en-US" altLang="zh-CN" dirty="0" smtClean="0"/>
              <a:t>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71" y="674971"/>
            <a:ext cx="894285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895165"/>
              </p:ext>
            </p:extLst>
          </p:nvPr>
        </p:nvGraphicFramePr>
        <p:xfrm>
          <a:off x="386644" y="720638"/>
          <a:ext cx="10515600" cy="523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五角星 1"/>
          <p:cNvSpPr/>
          <p:nvPr/>
        </p:nvSpPr>
        <p:spPr>
          <a:xfrm>
            <a:off x="10997779" y="1227762"/>
            <a:ext cx="548227" cy="548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10997779" y="4150657"/>
            <a:ext cx="548227" cy="5482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800" dirty="0"/>
              <a:t>Lock and </a:t>
            </a:r>
            <a:r>
              <a:rPr lang="en-US" altLang="zh-CN" sz="4800" dirty="0" smtClean="0"/>
              <a:t>lock-free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843313"/>
            <a:ext cx="6854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Consistent read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Inconsistent read</a:t>
            </a:r>
            <a:endParaRPr lang="zh-CN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17400" y="4261117"/>
            <a:ext cx="10525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Recht</a:t>
            </a:r>
            <a:r>
              <a:rPr lang="en-US" sz="2000" dirty="0"/>
              <a:t>, Benjamin, et al. "</a:t>
            </a:r>
            <a:r>
              <a:rPr lang="en-US" sz="2000" dirty="0" err="1"/>
              <a:t>Hogwild</a:t>
            </a:r>
            <a:r>
              <a:rPr lang="en-US" sz="2000" dirty="0"/>
              <a:t>: A lock-free approach to parallelizing stochastic gradient descent." </a:t>
            </a:r>
            <a:r>
              <a:rPr lang="en-US" sz="2000" i="1" dirty="0"/>
              <a:t>Advances in Neural Information Processing Systems</a:t>
            </a:r>
            <a:r>
              <a:rPr lang="en-US" sz="2000" dirty="0"/>
              <a:t>. 2011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Lian</a:t>
            </a:r>
            <a:r>
              <a:rPr lang="en-US" sz="2000" dirty="0"/>
              <a:t>, </a:t>
            </a:r>
            <a:r>
              <a:rPr lang="en-US" sz="2000" dirty="0" err="1"/>
              <a:t>Xiangru</a:t>
            </a:r>
            <a:r>
              <a:rPr lang="en-US" sz="2000" dirty="0"/>
              <a:t>, et al. "Asynchronous parallel stochastic gradient for nonconvex optimization." Advances in Neural Information Processing Systems. 2015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altLang="zh-CN" sz="2000" dirty="0"/>
              <a:t>Mania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Horia</a:t>
            </a:r>
            <a:r>
              <a:rPr lang="en-US" altLang="zh-CN" sz="2000" dirty="0"/>
              <a:t>, et al. "Perturbed iterate analysis for asynchronous stochastic optimization." 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 preprint arXiv:1507.06970 (2015).</a:t>
            </a:r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144153" y="1749815"/>
                <a:ext cx="2519857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53" y="1749815"/>
                <a:ext cx="2519857" cy="42479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144153" y="2374997"/>
                <a:ext cx="7138877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53" y="2374997"/>
                <a:ext cx="7138877" cy="441403"/>
              </a:xfrm>
              <a:prstGeom prst="rect">
                <a:avLst/>
              </a:prstGeom>
              <a:blipFill>
                <a:blip r:embed="rId3"/>
                <a:stretch>
                  <a:fillRect t="-111111" b="-15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38200" y="2883494"/>
            <a:ext cx="7433219" cy="929179"/>
            <a:chOff x="1056962" y="5733907"/>
            <a:chExt cx="7433219" cy="9291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962" y="5733907"/>
              <a:ext cx="3933101" cy="9291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4081" y="5812733"/>
              <a:ext cx="3086100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 data and sampling data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948" y="5061771"/>
            <a:ext cx="1124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Both push and pull operations are non-blocking. The caller (typically the computational thread) inserts its requests into queues, and then resumes computation. Separate I/O threads managed by the framework perform the actual network communication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90" y="847882"/>
            <a:ext cx="7877175" cy="429577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60778" y="375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Parameter server</a:t>
            </a:r>
            <a:r>
              <a:rPr lang="en-US" altLang="zh-CN" dirty="0"/>
              <a:t>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461980" y="6040889"/>
                <a:ext cx="3711849" cy="325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80" y="6040889"/>
                <a:ext cx="3711849" cy="325154"/>
              </a:xfrm>
              <a:prstGeom prst="rect">
                <a:avLst/>
              </a:prstGeom>
              <a:blipFill>
                <a:blip r:embed="rId3"/>
                <a:stretch>
                  <a:fillRect l="-1314" r="-213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Under parameter </a:t>
            </a:r>
            <a:r>
              <a:rPr lang="en-US" dirty="0" smtClean="0"/>
              <a:t>server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4214" y="1068794"/>
                <a:ext cx="10515600" cy="5295611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No synchronous</a:t>
                </a:r>
              </a:p>
              <a:p>
                <a:pPr lvl="1"/>
                <a:r>
                  <a:rPr lang="en-US" dirty="0" smtClean="0"/>
                  <a:t>All worker ask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All worker do </a:t>
                </a:r>
                <a:r>
                  <a:rPr lang="en-US" dirty="0" err="1" smtClean="0"/>
                  <a:t>sgd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Average all worker’s final parameter</a:t>
                </a:r>
              </a:p>
              <a:p>
                <a:r>
                  <a:rPr lang="en-US" sz="3200" dirty="0" smtClean="0"/>
                  <a:t>Cyclic delay</a:t>
                </a:r>
              </a:p>
              <a:p>
                <a:pPr lvl="1"/>
                <a:r>
                  <a:rPr lang="en-US" dirty="0" smtClean="0"/>
                  <a:t>A worker asks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worker computes the gradient</a:t>
                </a:r>
              </a:p>
              <a:p>
                <a:pPr lvl="1"/>
                <a:r>
                  <a:rPr lang="en-US" dirty="0" smtClean="0"/>
                  <a:t>The worker pushes the gradient to the master</a:t>
                </a:r>
              </a:p>
              <a:p>
                <a:pPr lvl="1"/>
                <a:r>
                  <a:rPr lang="en-US" dirty="0" smtClean="0"/>
                  <a:t>The master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worker ask another version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214" y="1068794"/>
                <a:ext cx="10515600" cy="5295611"/>
              </a:xfrm>
              <a:blipFill>
                <a:blip r:embed="rId2"/>
                <a:stretch>
                  <a:fillRect l="-1333" t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Under parameter </a:t>
            </a:r>
            <a:r>
              <a:rPr lang="en-US" dirty="0" smtClean="0"/>
              <a:t>server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3144" y="1218919"/>
                <a:ext cx="10515600" cy="5295611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3200" dirty="0"/>
                  <a:t>SSP</a:t>
                </a:r>
              </a:p>
              <a:p>
                <a:pPr lvl="1"/>
                <a:r>
                  <a:rPr lang="en-US" altLang="zh-CN" dirty="0"/>
                  <a:t>When a worker asks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/>
                  <a:t> , the master give  it a stale version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(three part)</a:t>
                </a:r>
              </a:p>
              <a:p>
                <a:pPr lvl="1"/>
                <a:r>
                  <a:rPr lang="en-US" altLang="zh-CN" dirty="0"/>
                  <a:t>The worker computes the gradient</a:t>
                </a:r>
              </a:p>
              <a:p>
                <a:pPr lvl="1"/>
                <a:r>
                  <a:rPr lang="en-US" altLang="zh-CN" dirty="0"/>
                  <a:t>The worker saves and pushes the gradient and ask another version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sz="3200" dirty="0"/>
                  <a:t>Downpour 	</a:t>
                </a:r>
              </a:p>
              <a:p>
                <a:pPr lvl="1"/>
                <a:r>
                  <a:rPr lang="en-US" altLang="zh-CN" dirty="0"/>
                  <a:t>When the step of a worker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𝑓𝑒𝑡𝑐h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ask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Worker do SGD , save parameters and gradient</a:t>
                </a:r>
              </a:p>
              <a:p>
                <a:pPr lvl="1"/>
                <a:r>
                  <a:rPr lang="en-US" altLang="zh-CN" dirty="0"/>
                  <a:t>When the step of a worker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𝑝𝑢𝑠h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, push all gradient to the master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3144" y="1218919"/>
                <a:ext cx="10515600" cy="5295611"/>
              </a:xfrm>
              <a:blipFill>
                <a:blip r:embed="rId2"/>
                <a:stretch>
                  <a:fillRect l="-1333" t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711"/>
            <a:ext cx="2867425" cy="2791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633746" y="1498777"/>
            <a:ext cx="5381619" cy="4409472"/>
            <a:chOff x="6810381" y="1302609"/>
            <a:chExt cx="5381619" cy="4409472"/>
          </a:xfrm>
        </p:grpSpPr>
        <p:pic>
          <p:nvPicPr>
            <p:cNvPr id="6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81" y="1302609"/>
              <a:ext cx="5180952" cy="3295238"/>
            </a:xfrm>
            <a:prstGeom prst="rect">
              <a:avLst/>
            </a:prstGeom>
          </p:spPr>
        </p:pic>
        <p:pic>
          <p:nvPicPr>
            <p:cNvPr id="7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2952" y="4540652"/>
              <a:ext cx="4819048" cy="1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4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510</Words>
  <Application>Microsoft Office PowerPoint</Application>
  <PresentationFormat>宽屏</PresentationFormat>
  <Paragraphs>77</Paragraphs>
  <Slides>20</Slides>
  <Notes>0</Notes>
  <HiddenSlides>10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Implementation of distributed ML</vt:lpstr>
      <vt:lpstr>Implementation of distributed ML</vt:lpstr>
      <vt:lpstr>PowerPoint 演示文稿</vt:lpstr>
      <vt:lpstr>Lock and lock-free</vt:lpstr>
      <vt:lpstr>Partition data and sampling data </vt:lpstr>
      <vt:lpstr>Parameter server </vt:lpstr>
      <vt:lpstr>Under parameter server</vt:lpstr>
      <vt:lpstr>Under parameter server</vt:lpstr>
      <vt:lpstr>Decentralize </vt:lpstr>
      <vt:lpstr>From  optimization algorithm view</vt:lpstr>
      <vt:lpstr>PowerPoint 演示文稿</vt:lpstr>
      <vt:lpstr>Lock and lock-free</vt:lpstr>
      <vt:lpstr>PowerPoint 演示文稿</vt:lpstr>
      <vt:lpstr>PowerPoint 演示文稿</vt:lpstr>
      <vt:lpstr>PowerPoint 演示文稿</vt:lpstr>
      <vt:lpstr>original</vt:lpstr>
      <vt:lpstr>downpour</vt:lpstr>
      <vt:lpstr>ssp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distributed ML</dc:title>
  <dc:creator>Yue Wang (MSR Student-Person Consulting)</dc:creator>
  <cp:lastModifiedBy>wang wang</cp:lastModifiedBy>
  <cp:revision>53</cp:revision>
  <dcterms:created xsi:type="dcterms:W3CDTF">2016-09-27T08:14:55Z</dcterms:created>
  <dcterms:modified xsi:type="dcterms:W3CDTF">2016-09-28T15:57:41Z</dcterms:modified>
</cp:coreProperties>
</file>