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6C7E-9A09-4DC6-856C-44F33AADB20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Implementation of distributed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342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655" y="4073236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9526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hm 1 Delayed Stochastic Gradient Descent &#10;Input: Feasible space X C kn, annealing schedule and delay T e N &#10;Initialization: set ... , &#10;0 and compute corresponding gt V ft(xt). &#10;for t T + t o T + T CIO &#10;Obtain ft and incur loss ft(xt) &#10;Compute gt : V (xt) &#10;Update :rt+l argminæex &#10;end for &#10;Otgt T) (Gradient Step and Projection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18" y="1690688"/>
            <a:ext cx="8229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91" y="4095982"/>
            <a:ext cx="9147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Lock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read / write-locking mechanism for x 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altLang="zh-CN" dirty="0">
                <a:latin typeface="Calibri" panose="020F0502020204030204" pitchFamily="34" charset="0"/>
              </a:rPr>
              <a:t>atomic updates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on the </a:t>
            </a:r>
            <a:r>
              <a:rPr lang="zh-CN" sz="2000" b="1" dirty="0" smtClean="0">
                <a:effectLst/>
                <a:latin typeface="Calibri" panose="020F0502020204030204" pitchFamily="34" charset="0"/>
              </a:rPr>
              <a:t>parameter vector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612" y="44769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</p:spTree>
    <p:extLst>
      <p:ext uri="{BB962C8B-B14F-4D97-AF65-F5344CB8AC3E}">
        <p14:creationId xmlns:p14="http://schemas.microsoft.com/office/powerpoint/2010/main" val="303320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</a:t>
            </a:r>
            <a:endParaRPr lang="en-US" dirty="0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downpour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Implementation of distributed ML</vt:lpstr>
      <vt:lpstr>PowerPoint Presentation</vt:lpstr>
      <vt:lpstr>PowerPoint Presentation</vt:lpstr>
      <vt:lpstr>PowerPoint Presentation</vt:lpstr>
      <vt:lpstr>PowerPoint Presentation</vt:lpstr>
      <vt:lpstr>original</vt:lpstr>
      <vt:lpstr>downpour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distributed ML</dc:title>
  <dc:creator>Yue Wang (MSR Student-Person Consulting)</dc:creator>
  <cp:lastModifiedBy>Yue Wang (MSR Student-Person Consulting)</cp:lastModifiedBy>
  <cp:revision>8</cp:revision>
  <dcterms:created xsi:type="dcterms:W3CDTF">2016-09-27T08:14:55Z</dcterms:created>
  <dcterms:modified xsi:type="dcterms:W3CDTF">2016-09-27T09:29:51Z</dcterms:modified>
</cp:coreProperties>
</file>