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CE764-7996-4D3E-AAE2-A116E7F612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7C32F-60DA-4D00-A47A-B9672AC71559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4581211-485C-478F-BEEA-6BA53D80CD77}" type="parTrans" cxnId="{9C7D06E9-5A85-465F-9906-DB3A1B10E53C}">
      <dgm:prSet/>
      <dgm:spPr/>
      <dgm:t>
        <a:bodyPr/>
        <a:lstStyle/>
        <a:p>
          <a:endParaRPr lang="en-US"/>
        </a:p>
      </dgm:t>
    </dgm:pt>
    <dgm:pt modelId="{2FDEEB1A-DF9F-40CB-93B3-C68BA02B860A}" type="sibTrans" cxnId="{9C7D06E9-5A85-465F-9906-DB3A1B10E53C}">
      <dgm:prSet/>
      <dgm:spPr/>
      <dgm:t>
        <a:bodyPr/>
        <a:lstStyle/>
        <a:p>
          <a:endParaRPr lang="en-US"/>
        </a:p>
      </dgm:t>
    </dgm:pt>
    <dgm:pt modelId="{352AF4A4-0EE4-43AC-8A84-AFEF4CF1FAED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796A8A7C-9DA8-4498-87D9-8D8E41DE0208}" type="parTrans" cxnId="{F8E14907-F583-4268-A99E-B8D39697A957}">
      <dgm:prSet/>
      <dgm:spPr/>
      <dgm:t>
        <a:bodyPr/>
        <a:lstStyle/>
        <a:p>
          <a:endParaRPr lang="en-US"/>
        </a:p>
      </dgm:t>
    </dgm:pt>
    <dgm:pt modelId="{523DC054-49FC-4D55-A2F2-C77A93E1F860}" type="sibTrans" cxnId="{F8E14907-F583-4268-A99E-B8D39697A957}">
      <dgm:prSet/>
      <dgm:spPr/>
      <dgm:t>
        <a:bodyPr/>
        <a:lstStyle/>
        <a:p>
          <a:endParaRPr lang="en-US"/>
        </a:p>
      </dgm:t>
    </dgm:pt>
    <dgm:pt modelId="{5061F8CB-944B-4830-8594-E0D8B8F0D8F4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B68021E-42D0-41C2-925B-72584DD00EC2}" type="parTrans" cxnId="{195D20F2-145D-4EA2-B7EA-76B809BFB5AA}">
      <dgm:prSet/>
      <dgm:spPr/>
      <dgm:t>
        <a:bodyPr/>
        <a:lstStyle/>
        <a:p>
          <a:endParaRPr lang="en-US"/>
        </a:p>
      </dgm:t>
    </dgm:pt>
    <dgm:pt modelId="{11405181-F4CB-4DE6-AA53-0FCA15570DBB}" type="sibTrans" cxnId="{195D20F2-145D-4EA2-B7EA-76B809BFB5AA}">
      <dgm:prSet/>
      <dgm:spPr/>
      <dgm:t>
        <a:bodyPr/>
        <a:lstStyle/>
        <a:p>
          <a:endParaRPr lang="en-US"/>
        </a:p>
      </dgm:t>
    </dgm:pt>
    <dgm:pt modelId="{183D3DD3-A942-49A3-98E0-6B954D485FA5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1782DF04-F5FD-4DE7-BAA4-1AC123EF7FAD}" type="parTrans" cxnId="{805FA01D-DCE0-47CD-AFDE-08E3F6537E30}">
      <dgm:prSet/>
      <dgm:spPr/>
      <dgm:t>
        <a:bodyPr/>
        <a:lstStyle/>
        <a:p>
          <a:endParaRPr lang="en-US"/>
        </a:p>
      </dgm:t>
    </dgm:pt>
    <dgm:pt modelId="{28FAD8A6-DFC8-4488-B5E0-AB37F522107D}" type="sibTrans" cxnId="{805FA01D-DCE0-47CD-AFDE-08E3F6537E30}">
      <dgm:prSet/>
      <dgm:spPr/>
      <dgm:t>
        <a:bodyPr/>
        <a:lstStyle/>
        <a:p>
          <a:endParaRPr lang="en-US"/>
        </a:p>
      </dgm:t>
    </dgm:pt>
    <dgm:pt modelId="{7D875D57-2C22-47C5-8A26-91BF88E4E160}" type="pres">
      <dgm:prSet presAssocID="{3BDCE764-7996-4D3E-AAE2-A116E7F612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EA2B41-57C1-482A-B854-D547F2CF3C33}" type="pres">
      <dgm:prSet presAssocID="{A227C32F-60DA-4D00-A47A-B9672AC71559}" presName="hierRoot1" presStyleCnt="0">
        <dgm:presLayoutVars>
          <dgm:hierBranch val="init"/>
        </dgm:presLayoutVars>
      </dgm:prSet>
      <dgm:spPr/>
    </dgm:pt>
    <dgm:pt modelId="{02610553-D3AD-4DB7-BFDE-08651F947F5D}" type="pres">
      <dgm:prSet presAssocID="{A227C32F-60DA-4D00-A47A-B9672AC71559}" presName="rootComposite1" presStyleCnt="0"/>
      <dgm:spPr/>
    </dgm:pt>
    <dgm:pt modelId="{5E117218-E60D-4912-9590-7704AA42190D}" type="pres">
      <dgm:prSet presAssocID="{A227C32F-60DA-4D00-A47A-B9672AC715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6344D-EE84-489F-8271-45A46BDDF943}" type="pres">
      <dgm:prSet presAssocID="{A227C32F-60DA-4D00-A47A-B9672AC71559}" presName="rootConnector1" presStyleLbl="node1" presStyleIdx="0" presStyleCnt="0"/>
      <dgm:spPr/>
    </dgm:pt>
    <dgm:pt modelId="{7D7D53CB-6344-459B-BDBB-5A60A0E1CD6E}" type="pres">
      <dgm:prSet presAssocID="{A227C32F-60DA-4D00-A47A-B9672AC71559}" presName="hierChild2" presStyleCnt="0"/>
      <dgm:spPr/>
    </dgm:pt>
    <dgm:pt modelId="{C15354E8-248E-4686-83CA-5ED29E0BB99C}" type="pres">
      <dgm:prSet presAssocID="{796A8A7C-9DA8-4498-87D9-8D8E41DE0208}" presName="Name37" presStyleLbl="parChTrans1D2" presStyleIdx="0" presStyleCnt="3"/>
      <dgm:spPr/>
    </dgm:pt>
    <dgm:pt modelId="{E63B7045-1FFE-4FBA-8CD9-BC1376FC60C4}" type="pres">
      <dgm:prSet presAssocID="{352AF4A4-0EE4-43AC-8A84-AFEF4CF1FAED}" presName="hierRoot2" presStyleCnt="0">
        <dgm:presLayoutVars>
          <dgm:hierBranch val="init"/>
        </dgm:presLayoutVars>
      </dgm:prSet>
      <dgm:spPr/>
    </dgm:pt>
    <dgm:pt modelId="{09A1B33B-C091-452A-9585-301484C810F3}" type="pres">
      <dgm:prSet presAssocID="{352AF4A4-0EE4-43AC-8A84-AFEF4CF1FAED}" presName="rootComposite" presStyleCnt="0"/>
      <dgm:spPr/>
    </dgm:pt>
    <dgm:pt modelId="{54D7AF30-9690-4041-9575-502F889DB3EF}" type="pres">
      <dgm:prSet presAssocID="{352AF4A4-0EE4-43AC-8A84-AFEF4CF1FAE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71E6E-CDB2-4E04-9976-EF9E83E71966}" type="pres">
      <dgm:prSet presAssocID="{352AF4A4-0EE4-43AC-8A84-AFEF4CF1FAED}" presName="rootConnector" presStyleLbl="node2" presStyleIdx="0" presStyleCnt="3"/>
      <dgm:spPr/>
    </dgm:pt>
    <dgm:pt modelId="{D646FCDB-5CC4-4529-99CE-FD520713F781}" type="pres">
      <dgm:prSet presAssocID="{352AF4A4-0EE4-43AC-8A84-AFEF4CF1FAED}" presName="hierChild4" presStyleCnt="0"/>
      <dgm:spPr/>
    </dgm:pt>
    <dgm:pt modelId="{4334F3AC-F2E7-4C84-903C-4351A7179057}" type="pres">
      <dgm:prSet presAssocID="{352AF4A4-0EE4-43AC-8A84-AFEF4CF1FAED}" presName="hierChild5" presStyleCnt="0"/>
      <dgm:spPr/>
    </dgm:pt>
    <dgm:pt modelId="{EF033E2A-F67B-459E-93B9-30544B3F5D55}" type="pres">
      <dgm:prSet presAssocID="{3B68021E-42D0-41C2-925B-72584DD00EC2}" presName="Name37" presStyleLbl="parChTrans1D2" presStyleIdx="1" presStyleCnt="3"/>
      <dgm:spPr/>
    </dgm:pt>
    <dgm:pt modelId="{8A54F9B3-A6FB-42FF-9B6D-8AD436058480}" type="pres">
      <dgm:prSet presAssocID="{5061F8CB-944B-4830-8594-E0D8B8F0D8F4}" presName="hierRoot2" presStyleCnt="0">
        <dgm:presLayoutVars>
          <dgm:hierBranch val="init"/>
        </dgm:presLayoutVars>
      </dgm:prSet>
      <dgm:spPr/>
    </dgm:pt>
    <dgm:pt modelId="{31A18612-1E66-4CCC-A9EC-FD13B40BEE28}" type="pres">
      <dgm:prSet presAssocID="{5061F8CB-944B-4830-8594-E0D8B8F0D8F4}" presName="rootComposite" presStyleCnt="0"/>
      <dgm:spPr/>
    </dgm:pt>
    <dgm:pt modelId="{C4C8C46E-7429-46BB-9C08-CFAEC9500E71}" type="pres">
      <dgm:prSet presAssocID="{5061F8CB-944B-4830-8594-E0D8B8F0D8F4}" presName="rootText" presStyleLbl="node2" presStyleIdx="1" presStyleCnt="3">
        <dgm:presLayoutVars>
          <dgm:chPref val="3"/>
        </dgm:presLayoutVars>
      </dgm:prSet>
      <dgm:spPr/>
    </dgm:pt>
    <dgm:pt modelId="{7B459589-0C96-4D06-BAD1-47076AE55710}" type="pres">
      <dgm:prSet presAssocID="{5061F8CB-944B-4830-8594-E0D8B8F0D8F4}" presName="rootConnector" presStyleLbl="node2" presStyleIdx="1" presStyleCnt="3"/>
      <dgm:spPr/>
    </dgm:pt>
    <dgm:pt modelId="{2620FD1E-EC41-40ED-BB61-C9C90195F745}" type="pres">
      <dgm:prSet presAssocID="{5061F8CB-944B-4830-8594-E0D8B8F0D8F4}" presName="hierChild4" presStyleCnt="0"/>
      <dgm:spPr/>
    </dgm:pt>
    <dgm:pt modelId="{F8309D9E-3F21-4A1B-B3CE-48CD00EBE4E5}" type="pres">
      <dgm:prSet presAssocID="{5061F8CB-944B-4830-8594-E0D8B8F0D8F4}" presName="hierChild5" presStyleCnt="0"/>
      <dgm:spPr/>
    </dgm:pt>
    <dgm:pt modelId="{5EE70376-9018-4568-98DE-493E6A62C41D}" type="pres">
      <dgm:prSet presAssocID="{1782DF04-F5FD-4DE7-BAA4-1AC123EF7FAD}" presName="Name37" presStyleLbl="parChTrans1D2" presStyleIdx="2" presStyleCnt="3"/>
      <dgm:spPr/>
    </dgm:pt>
    <dgm:pt modelId="{1ABCD85E-774A-41F1-B12D-E50A9E55577A}" type="pres">
      <dgm:prSet presAssocID="{183D3DD3-A942-49A3-98E0-6B954D485FA5}" presName="hierRoot2" presStyleCnt="0">
        <dgm:presLayoutVars>
          <dgm:hierBranch val="init"/>
        </dgm:presLayoutVars>
      </dgm:prSet>
      <dgm:spPr/>
    </dgm:pt>
    <dgm:pt modelId="{1FDE2A33-0976-408D-A97C-A2F8162AEA00}" type="pres">
      <dgm:prSet presAssocID="{183D3DD3-A942-49A3-98E0-6B954D485FA5}" presName="rootComposite" presStyleCnt="0"/>
      <dgm:spPr/>
    </dgm:pt>
    <dgm:pt modelId="{0DA20B89-3AC6-4AF0-9B14-7893BAD89964}" type="pres">
      <dgm:prSet presAssocID="{183D3DD3-A942-49A3-98E0-6B954D485F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768F1-E438-4629-8E37-48E98E2C033F}" type="pres">
      <dgm:prSet presAssocID="{183D3DD3-A942-49A3-98E0-6B954D485FA5}" presName="rootConnector" presStyleLbl="node2" presStyleIdx="2" presStyleCnt="3"/>
      <dgm:spPr/>
    </dgm:pt>
    <dgm:pt modelId="{7AFB1140-3A4A-4A43-96BF-6A514CB35AE1}" type="pres">
      <dgm:prSet presAssocID="{183D3DD3-A942-49A3-98E0-6B954D485FA5}" presName="hierChild4" presStyleCnt="0"/>
      <dgm:spPr/>
    </dgm:pt>
    <dgm:pt modelId="{65B57E5E-BEC8-41B3-945E-BED2BD39842D}" type="pres">
      <dgm:prSet presAssocID="{183D3DD3-A942-49A3-98E0-6B954D485FA5}" presName="hierChild5" presStyleCnt="0"/>
      <dgm:spPr/>
    </dgm:pt>
    <dgm:pt modelId="{18B3F0FE-D112-4D41-8361-67DE0D55CEF2}" type="pres">
      <dgm:prSet presAssocID="{A227C32F-60DA-4D00-A47A-B9672AC71559}" presName="hierChild3" presStyleCnt="0"/>
      <dgm:spPr/>
    </dgm:pt>
  </dgm:ptLst>
  <dgm:cxnLst>
    <dgm:cxn modelId="{1A79F3DE-DEDE-4B8D-A9A2-D78193847702}" type="presOf" srcId="{352AF4A4-0EE4-43AC-8A84-AFEF4CF1FAED}" destId="{54D7AF30-9690-4041-9575-502F889DB3EF}" srcOrd="0" destOrd="0" presId="urn:microsoft.com/office/officeart/2005/8/layout/orgChart1"/>
    <dgm:cxn modelId="{8905292A-BEA8-4A70-81CE-56FF770FABDB}" type="presOf" srcId="{183D3DD3-A942-49A3-98E0-6B954D485FA5}" destId="{EAD768F1-E438-4629-8E37-48E98E2C033F}" srcOrd="1" destOrd="0" presId="urn:microsoft.com/office/officeart/2005/8/layout/orgChart1"/>
    <dgm:cxn modelId="{5BFFC791-3048-4959-A717-D432FC036D4D}" type="presOf" srcId="{796A8A7C-9DA8-4498-87D9-8D8E41DE0208}" destId="{C15354E8-248E-4686-83CA-5ED29E0BB99C}" srcOrd="0" destOrd="0" presId="urn:microsoft.com/office/officeart/2005/8/layout/orgChart1"/>
    <dgm:cxn modelId="{D65CEB47-12DD-4BA2-9D56-64AAF817C19D}" type="presOf" srcId="{3B68021E-42D0-41C2-925B-72584DD00EC2}" destId="{EF033E2A-F67B-459E-93B9-30544B3F5D55}" srcOrd="0" destOrd="0" presId="urn:microsoft.com/office/officeart/2005/8/layout/orgChart1"/>
    <dgm:cxn modelId="{4AA19171-DE6E-4780-A83D-88BB0186DC02}" type="presOf" srcId="{A227C32F-60DA-4D00-A47A-B9672AC71559}" destId="{4046344D-EE84-489F-8271-45A46BDDF943}" srcOrd="1" destOrd="0" presId="urn:microsoft.com/office/officeart/2005/8/layout/orgChart1"/>
    <dgm:cxn modelId="{351B2C95-53F1-467E-AFDC-E5E2567223DD}" type="presOf" srcId="{3BDCE764-7996-4D3E-AAE2-A116E7F612DB}" destId="{7D875D57-2C22-47C5-8A26-91BF88E4E160}" srcOrd="0" destOrd="0" presId="urn:microsoft.com/office/officeart/2005/8/layout/orgChart1"/>
    <dgm:cxn modelId="{7E94E1CA-9DA0-4D81-ABCC-7BC874AEAC36}" type="presOf" srcId="{5061F8CB-944B-4830-8594-E0D8B8F0D8F4}" destId="{C4C8C46E-7429-46BB-9C08-CFAEC9500E71}" srcOrd="0" destOrd="0" presId="urn:microsoft.com/office/officeart/2005/8/layout/orgChart1"/>
    <dgm:cxn modelId="{AE88C390-4A43-434A-A4A9-D58584B6683F}" type="presOf" srcId="{352AF4A4-0EE4-43AC-8A84-AFEF4CF1FAED}" destId="{82E71E6E-CDB2-4E04-9976-EF9E83E71966}" srcOrd="1" destOrd="0" presId="urn:microsoft.com/office/officeart/2005/8/layout/orgChart1"/>
    <dgm:cxn modelId="{22A1E972-381C-4971-BCEB-FE9CA642AD45}" type="presOf" srcId="{A227C32F-60DA-4D00-A47A-B9672AC71559}" destId="{5E117218-E60D-4912-9590-7704AA42190D}" srcOrd="0" destOrd="0" presId="urn:microsoft.com/office/officeart/2005/8/layout/orgChart1"/>
    <dgm:cxn modelId="{210B37BC-948E-4733-887F-94F45A72CAD4}" type="presOf" srcId="{183D3DD3-A942-49A3-98E0-6B954D485FA5}" destId="{0DA20B89-3AC6-4AF0-9B14-7893BAD89964}" srcOrd="0" destOrd="0" presId="urn:microsoft.com/office/officeart/2005/8/layout/orgChart1"/>
    <dgm:cxn modelId="{648656B4-73CA-4123-86C7-C4DAC54A0237}" type="presOf" srcId="{1782DF04-F5FD-4DE7-BAA4-1AC123EF7FAD}" destId="{5EE70376-9018-4568-98DE-493E6A62C41D}" srcOrd="0" destOrd="0" presId="urn:microsoft.com/office/officeart/2005/8/layout/orgChart1"/>
    <dgm:cxn modelId="{9C7D06E9-5A85-465F-9906-DB3A1B10E53C}" srcId="{3BDCE764-7996-4D3E-AAE2-A116E7F612DB}" destId="{A227C32F-60DA-4D00-A47A-B9672AC71559}" srcOrd="0" destOrd="0" parTransId="{64581211-485C-478F-BEEA-6BA53D80CD77}" sibTransId="{2FDEEB1A-DF9F-40CB-93B3-C68BA02B860A}"/>
    <dgm:cxn modelId="{195D20F2-145D-4EA2-B7EA-76B809BFB5AA}" srcId="{A227C32F-60DA-4D00-A47A-B9672AC71559}" destId="{5061F8CB-944B-4830-8594-E0D8B8F0D8F4}" srcOrd="1" destOrd="0" parTransId="{3B68021E-42D0-41C2-925B-72584DD00EC2}" sibTransId="{11405181-F4CB-4DE6-AA53-0FCA15570DBB}"/>
    <dgm:cxn modelId="{805FA01D-DCE0-47CD-AFDE-08E3F6537E30}" srcId="{A227C32F-60DA-4D00-A47A-B9672AC71559}" destId="{183D3DD3-A942-49A3-98E0-6B954D485FA5}" srcOrd="2" destOrd="0" parTransId="{1782DF04-F5FD-4DE7-BAA4-1AC123EF7FAD}" sibTransId="{28FAD8A6-DFC8-4488-B5E0-AB37F522107D}"/>
    <dgm:cxn modelId="{2DC8234D-7AE2-4689-A93B-43441300544E}" type="presOf" srcId="{5061F8CB-944B-4830-8594-E0D8B8F0D8F4}" destId="{7B459589-0C96-4D06-BAD1-47076AE55710}" srcOrd="1" destOrd="0" presId="urn:microsoft.com/office/officeart/2005/8/layout/orgChart1"/>
    <dgm:cxn modelId="{F8E14907-F583-4268-A99E-B8D39697A957}" srcId="{A227C32F-60DA-4D00-A47A-B9672AC71559}" destId="{352AF4A4-0EE4-43AC-8A84-AFEF4CF1FAED}" srcOrd="0" destOrd="0" parTransId="{796A8A7C-9DA8-4498-87D9-8D8E41DE0208}" sibTransId="{523DC054-49FC-4D55-A2F2-C77A93E1F860}"/>
    <dgm:cxn modelId="{EA1D654F-C2B0-4AEC-9388-E53945039BF3}" type="presParOf" srcId="{7D875D57-2C22-47C5-8A26-91BF88E4E160}" destId="{C1EA2B41-57C1-482A-B854-D547F2CF3C33}" srcOrd="0" destOrd="0" presId="urn:microsoft.com/office/officeart/2005/8/layout/orgChart1"/>
    <dgm:cxn modelId="{36010684-3340-4E39-9690-FE5ED47F7E2D}" type="presParOf" srcId="{C1EA2B41-57C1-482A-B854-D547F2CF3C33}" destId="{02610553-D3AD-4DB7-BFDE-08651F947F5D}" srcOrd="0" destOrd="0" presId="urn:microsoft.com/office/officeart/2005/8/layout/orgChart1"/>
    <dgm:cxn modelId="{C686BAE2-DFB7-495A-97C5-2CAF988E20E3}" type="presParOf" srcId="{02610553-D3AD-4DB7-BFDE-08651F947F5D}" destId="{5E117218-E60D-4912-9590-7704AA42190D}" srcOrd="0" destOrd="0" presId="urn:microsoft.com/office/officeart/2005/8/layout/orgChart1"/>
    <dgm:cxn modelId="{6EF8332B-74C6-408A-9051-FE1B4AF57AB8}" type="presParOf" srcId="{02610553-D3AD-4DB7-BFDE-08651F947F5D}" destId="{4046344D-EE84-489F-8271-45A46BDDF943}" srcOrd="1" destOrd="0" presId="urn:microsoft.com/office/officeart/2005/8/layout/orgChart1"/>
    <dgm:cxn modelId="{489D0497-A22A-41A8-8E95-B8FB57FE4A50}" type="presParOf" srcId="{C1EA2B41-57C1-482A-B854-D547F2CF3C33}" destId="{7D7D53CB-6344-459B-BDBB-5A60A0E1CD6E}" srcOrd="1" destOrd="0" presId="urn:microsoft.com/office/officeart/2005/8/layout/orgChart1"/>
    <dgm:cxn modelId="{E02FEB0E-73FD-4C40-B9D5-22E35CAA8E7B}" type="presParOf" srcId="{7D7D53CB-6344-459B-BDBB-5A60A0E1CD6E}" destId="{C15354E8-248E-4686-83CA-5ED29E0BB99C}" srcOrd="0" destOrd="0" presId="urn:microsoft.com/office/officeart/2005/8/layout/orgChart1"/>
    <dgm:cxn modelId="{E33171C3-9E9F-469F-B956-03BB1C47745D}" type="presParOf" srcId="{7D7D53CB-6344-459B-BDBB-5A60A0E1CD6E}" destId="{E63B7045-1FFE-4FBA-8CD9-BC1376FC60C4}" srcOrd="1" destOrd="0" presId="urn:microsoft.com/office/officeart/2005/8/layout/orgChart1"/>
    <dgm:cxn modelId="{79BDFC82-02FE-47CF-BB47-368889E5756A}" type="presParOf" srcId="{E63B7045-1FFE-4FBA-8CD9-BC1376FC60C4}" destId="{09A1B33B-C091-452A-9585-301484C810F3}" srcOrd="0" destOrd="0" presId="urn:microsoft.com/office/officeart/2005/8/layout/orgChart1"/>
    <dgm:cxn modelId="{A16A0F11-70D2-45A2-9C53-7BE1A2B86BAF}" type="presParOf" srcId="{09A1B33B-C091-452A-9585-301484C810F3}" destId="{54D7AF30-9690-4041-9575-502F889DB3EF}" srcOrd="0" destOrd="0" presId="urn:microsoft.com/office/officeart/2005/8/layout/orgChart1"/>
    <dgm:cxn modelId="{5C3FDCE0-EDBA-4541-AF9B-5DE938CC3E30}" type="presParOf" srcId="{09A1B33B-C091-452A-9585-301484C810F3}" destId="{82E71E6E-CDB2-4E04-9976-EF9E83E71966}" srcOrd="1" destOrd="0" presId="urn:microsoft.com/office/officeart/2005/8/layout/orgChart1"/>
    <dgm:cxn modelId="{57B3D8CD-C793-4482-8EFD-07A5C232BAC8}" type="presParOf" srcId="{E63B7045-1FFE-4FBA-8CD9-BC1376FC60C4}" destId="{D646FCDB-5CC4-4529-99CE-FD520713F781}" srcOrd="1" destOrd="0" presId="urn:microsoft.com/office/officeart/2005/8/layout/orgChart1"/>
    <dgm:cxn modelId="{1BE4C269-3A8B-4E42-A111-35786A50529F}" type="presParOf" srcId="{E63B7045-1FFE-4FBA-8CD9-BC1376FC60C4}" destId="{4334F3AC-F2E7-4C84-903C-4351A7179057}" srcOrd="2" destOrd="0" presId="urn:microsoft.com/office/officeart/2005/8/layout/orgChart1"/>
    <dgm:cxn modelId="{8B1ECB84-9E3C-48E9-84CD-D0B970123470}" type="presParOf" srcId="{7D7D53CB-6344-459B-BDBB-5A60A0E1CD6E}" destId="{EF033E2A-F67B-459E-93B9-30544B3F5D55}" srcOrd="2" destOrd="0" presId="urn:microsoft.com/office/officeart/2005/8/layout/orgChart1"/>
    <dgm:cxn modelId="{6DF1274F-D230-43EB-831A-FF93F256A86C}" type="presParOf" srcId="{7D7D53CB-6344-459B-BDBB-5A60A0E1CD6E}" destId="{8A54F9B3-A6FB-42FF-9B6D-8AD436058480}" srcOrd="3" destOrd="0" presId="urn:microsoft.com/office/officeart/2005/8/layout/orgChart1"/>
    <dgm:cxn modelId="{B316DFC6-8046-4E3C-9D05-9340AA7DBBCF}" type="presParOf" srcId="{8A54F9B3-A6FB-42FF-9B6D-8AD436058480}" destId="{31A18612-1E66-4CCC-A9EC-FD13B40BEE28}" srcOrd="0" destOrd="0" presId="urn:microsoft.com/office/officeart/2005/8/layout/orgChart1"/>
    <dgm:cxn modelId="{E07C8483-DC1F-4154-AB87-52E450F9D7AF}" type="presParOf" srcId="{31A18612-1E66-4CCC-A9EC-FD13B40BEE28}" destId="{C4C8C46E-7429-46BB-9C08-CFAEC9500E71}" srcOrd="0" destOrd="0" presId="urn:microsoft.com/office/officeart/2005/8/layout/orgChart1"/>
    <dgm:cxn modelId="{DDCAA443-CE36-4579-A7A0-8088654ED169}" type="presParOf" srcId="{31A18612-1E66-4CCC-A9EC-FD13B40BEE28}" destId="{7B459589-0C96-4D06-BAD1-47076AE55710}" srcOrd="1" destOrd="0" presId="urn:microsoft.com/office/officeart/2005/8/layout/orgChart1"/>
    <dgm:cxn modelId="{19DC44D4-5171-44AE-BDFB-22A0FED901B6}" type="presParOf" srcId="{8A54F9B3-A6FB-42FF-9B6D-8AD436058480}" destId="{2620FD1E-EC41-40ED-BB61-C9C90195F745}" srcOrd="1" destOrd="0" presId="urn:microsoft.com/office/officeart/2005/8/layout/orgChart1"/>
    <dgm:cxn modelId="{DDA67AD1-2AC5-4526-9148-1B8AAE4223E1}" type="presParOf" srcId="{8A54F9B3-A6FB-42FF-9B6D-8AD436058480}" destId="{F8309D9E-3F21-4A1B-B3CE-48CD00EBE4E5}" srcOrd="2" destOrd="0" presId="urn:microsoft.com/office/officeart/2005/8/layout/orgChart1"/>
    <dgm:cxn modelId="{9D1BD09B-3197-4862-BF36-AAB05F74B464}" type="presParOf" srcId="{7D7D53CB-6344-459B-BDBB-5A60A0E1CD6E}" destId="{5EE70376-9018-4568-98DE-493E6A62C41D}" srcOrd="4" destOrd="0" presId="urn:microsoft.com/office/officeart/2005/8/layout/orgChart1"/>
    <dgm:cxn modelId="{49A503FE-17FA-43D7-9258-FD68750EA1DF}" type="presParOf" srcId="{7D7D53CB-6344-459B-BDBB-5A60A0E1CD6E}" destId="{1ABCD85E-774A-41F1-B12D-E50A9E55577A}" srcOrd="5" destOrd="0" presId="urn:microsoft.com/office/officeart/2005/8/layout/orgChart1"/>
    <dgm:cxn modelId="{51E52650-E9DF-492B-810E-A6792C950A4E}" type="presParOf" srcId="{1ABCD85E-774A-41F1-B12D-E50A9E55577A}" destId="{1FDE2A33-0976-408D-A97C-A2F8162AEA00}" srcOrd="0" destOrd="0" presId="urn:microsoft.com/office/officeart/2005/8/layout/orgChart1"/>
    <dgm:cxn modelId="{A864155D-C09C-449D-B0B6-8CF37D89C23B}" type="presParOf" srcId="{1FDE2A33-0976-408D-A97C-A2F8162AEA00}" destId="{0DA20B89-3AC6-4AF0-9B14-7893BAD89964}" srcOrd="0" destOrd="0" presId="urn:microsoft.com/office/officeart/2005/8/layout/orgChart1"/>
    <dgm:cxn modelId="{BCDEF785-C49E-4282-BF78-335C8DE9BB86}" type="presParOf" srcId="{1FDE2A33-0976-408D-A97C-A2F8162AEA00}" destId="{EAD768F1-E438-4629-8E37-48E98E2C033F}" srcOrd="1" destOrd="0" presId="urn:microsoft.com/office/officeart/2005/8/layout/orgChart1"/>
    <dgm:cxn modelId="{7F3839DC-966C-45AD-8089-C02EAC91EF07}" type="presParOf" srcId="{1ABCD85E-774A-41F1-B12D-E50A9E55577A}" destId="{7AFB1140-3A4A-4A43-96BF-6A514CB35AE1}" srcOrd="1" destOrd="0" presId="urn:microsoft.com/office/officeart/2005/8/layout/orgChart1"/>
    <dgm:cxn modelId="{CF5A87FE-CB33-4B57-9A1E-7F8A0ABAA1BA}" type="presParOf" srcId="{1ABCD85E-774A-41F1-B12D-E50A9E55577A}" destId="{65B57E5E-BEC8-41B3-945E-BED2BD39842D}" srcOrd="2" destOrd="0" presId="urn:microsoft.com/office/officeart/2005/8/layout/orgChart1"/>
    <dgm:cxn modelId="{BE9F7794-0824-404B-A3BF-4A36515AF72E}" type="presParOf" srcId="{C1EA2B41-57C1-482A-B854-D547F2CF3C33}" destId="{18B3F0FE-D112-4D41-8361-67DE0D55C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70376-9018-4568-98DE-493E6A62C41D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33E2A-F67B-459E-93B9-30544B3F5D55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54E8-248E-4686-83CA-5ED29E0BB99C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17218-E60D-4912-9590-7704AA42190D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Machine learning</a:t>
          </a:r>
          <a:endParaRPr lang="en-US" sz="3900" kern="1200" dirty="0"/>
        </a:p>
      </dsp:txBody>
      <dsp:txXfrm>
        <a:off x="3720638" y="315702"/>
        <a:ext cx="3074323" cy="1537161"/>
      </dsp:txXfrm>
    </dsp:sp>
    <dsp:sp modelId="{54D7AF30-9690-4041-9575-502F889DB3EF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Supervised learning</a:t>
          </a:r>
          <a:endParaRPr lang="en-US" sz="3900" kern="1200" dirty="0"/>
        </a:p>
      </dsp:txBody>
      <dsp:txXfrm>
        <a:off x="706" y="2498473"/>
        <a:ext cx="3074323" cy="1537161"/>
      </dsp:txXfrm>
    </dsp:sp>
    <dsp:sp modelId="{C4C8C46E-7429-46BB-9C08-CFAEC9500E71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Unsupervised learning</a:t>
          </a:r>
          <a:endParaRPr lang="en-US" sz="3900" kern="1200" dirty="0"/>
        </a:p>
      </dsp:txBody>
      <dsp:txXfrm>
        <a:off x="3720638" y="2498473"/>
        <a:ext cx="3074323" cy="1537161"/>
      </dsp:txXfrm>
    </dsp:sp>
    <dsp:sp modelId="{0DA20B89-3AC6-4AF0-9B14-7893BAD89964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Reinforcement learning</a:t>
          </a:r>
          <a:endParaRPr lang="en-US" sz="3900" kern="1200" dirty="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785" y="887471"/>
            <a:ext cx="9426429" cy="238760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3433"/>
            <a:ext cx="9144000" cy="1655762"/>
          </a:xfrm>
        </p:spPr>
        <p:txBody>
          <a:bodyPr/>
          <a:lstStyle/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</a:p>
          <a:p>
            <a:r>
              <a:rPr lang="en-US" dirty="0" smtClean="0"/>
              <a:t>How to solve reinforcement learning</a:t>
            </a:r>
          </a:p>
          <a:p>
            <a:r>
              <a:rPr lang="en-US" dirty="0" smtClean="0"/>
              <a:t>Why was reinforcement learning combined with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	Envir</a:t>
            </a:r>
            <a:r>
              <a:rPr lang="en-US" altLang="zh-CN" dirty="0" smtClean="0"/>
              <a:t>on</a:t>
            </a:r>
            <a:r>
              <a:rPr lang="en-US" dirty="0" smtClean="0"/>
              <a:t>ment</a:t>
            </a:r>
          </a:p>
          <a:p>
            <a:endParaRPr lang="en-US" dirty="0"/>
          </a:p>
          <a:p>
            <a:r>
              <a:rPr lang="en-US" altLang="zh-CN" dirty="0" smtClean="0"/>
              <a:t>State	 Reward 	Action	 Observation 	R</a:t>
            </a:r>
            <a:r>
              <a:rPr lang="en-US" dirty="0" smtClean="0"/>
              <a:t>eturn</a:t>
            </a:r>
          </a:p>
          <a:p>
            <a:endParaRPr lang="en-US" dirty="0"/>
          </a:p>
          <a:p>
            <a:r>
              <a:rPr lang="en-US" dirty="0" smtClean="0"/>
              <a:t>Exploration 	Exploitation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555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1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10" y="365125"/>
            <a:ext cx="10515600" cy="1325563"/>
          </a:xfrm>
        </p:spPr>
        <p:txBody>
          <a:bodyPr/>
          <a:lstStyle/>
          <a:p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2762" y="2166550"/>
                <a:ext cx="21268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62" y="2166550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l="-2579" t="-1961" r="-37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4783" y="2794598"/>
                <a:ext cx="70946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3" y="2794598"/>
                <a:ext cx="7094634" cy="615553"/>
              </a:xfrm>
              <a:prstGeom prst="rect">
                <a:avLst/>
              </a:prstGeom>
              <a:blipFill>
                <a:blip r:embed="rId3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5228" y="3247778"/>
                <a:ext cx="38136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" y="3247778"/>
                <a:ext cx="3813673" cy="307777"/>
              </a:xfrm>
              <a:prstGeom prst="rect">
                <a:avLst/>
              </a:prstGeom>
              <a:blipFill>
                <a:blip r:embed="rId4"/>
                <a:stretch>
                  <a:fillRect l="-1120" t="-2000" r="-208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5228" y="3663276"/>
                <a:ext cx="58516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" y="3663276"/>
                <a:ext cx="5851602" cy="307777"/>
              </a:xfrm>
              <a:prstGeom prst="rect">
                <a:avLst/>
              </a:prstGeom>
              <a:blipFill>
                <a:blip r:embed="rId5"/>
                <a:stretch>
                  <a:fillRect l="-625" r="-41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4783" y="4139139"/>
                <a:ext cx="49023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3" y="4139139"/>
                <a:ext cx="4902368" cy="615553"/>
              </a:xfrm>
              <a:prstGeom prst="rect">
                <a:avLst/>
              </a:prstGeom>
              <a:blipFill>
                <a:blip r:embed="rId6"/>
                <a:stretch>
                  <a:fillRect l="-124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5228" y="4554637"/>
                <a:ext cx="3268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" y="4554637"/>
                <a:ext cx="3268139" cy="307777"/>
              </a:xfrm>
              <a:prstGeom prst="rect">
                <a:avLst/>
              </a:prstGeom>
              <a:blipFill>
                <a:blip r:embed="rId7"/>
                <a:stretch>
                  <a:fillRect l="-1493" t="-1961" r="-261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907" y="-29314"/>
            <a:ext cx="4007684" cy="43917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1598" y="50042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639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2" y="-98615"/>
            <a:ext cx="61626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6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Deep Reinforcement Learning</vt:lpstr>
      <vt:lpstr>content</vt:lpstr>
      <vt:lpstr>PowerPoint Presentation</vt:lpstr>
      <vt:lpstr>A simple example</vt:lpstr>
      <vt:lpstr>What is reinforcement learning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Yue Wang (MSR Student-Person Consulting)</cp:lastModifiedBy>
  <cp:revision>11</cp:revision>
  <dcterms:created xsi:type="dcterms:W3CDTF">2016-10-09T01:31:03Z</dcterms:created>
  <dcterms:modified xsi:type="dcterms:W3CDTF">2016-10-09T05:48:29Z</dcterms:modified>
</cp:coreProperties>
</file>