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64" r:id="rId6"/>
    <p:sldId id="265" r:id="rId7"/>
    <p:sldId id="269" r:id="rId8"/>
    <p:sldId id="271" r:id="rId9"/>
    <p:sldId id="273" r:id="rId10"/>
    <p:sldId id="274" r:id="rId11"/>
    <p:sldId id="272" r:id="rId12"/>
    <p:sldId id="268" r:id="rId13"/>
    <p:sldId id="258" r:id="rId14"/>
    <p:sldId id="263" r:id="rId15"/>
    <p:sldId id="261" r:id="rId16"/>
    <p:sldId id="262" r:id="rId17"/>
    <p:sldId id="260" r:id="rId18"/>
    <p:sldId id="25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LSTD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</p:spPr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	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229599"/>
                  </p:ext>
                </p:extLst>
              </p:nvPr>
            </p:nvGraphicFramePr>
            <p:xfrm>
              <a:off x="1" y="31965"/>
              <a:ext cx="12191999" cy="6780880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57381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821382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851563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761673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57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>
                              <a:effectLst/>
                            </a:rPr>
                            <a:t> </a:t>
                          </a:r>
                          <a:endParaRPr lang="zh-CN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Convergence 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593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>
                              <a:effectLst/>
                            </a:rPr>
                            <a:t> </a:t>
                          </a:r>
                          <a:endParaRPr lang="zh-CN" sz="105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41262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3464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3464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GTD2(0)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90291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8255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71700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ELSTD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628129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As left</a:t>
                          </a:r>
                          <a:endParaRPr lang="en-US" sz="110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229599"/>
                  </p:ext>
                </p:extLst>
              </p:nvPr>
            </p:nvGraphicFramePr>
            <p:xfrm>
              <a:off x="1" y="31965"/>
              <a:ext cx="12191999" cy="6780880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57381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821382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851563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761673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>
                              <a:effectLst/>
                            </a:rPr>
                            <a:t> </a:t>
                          </a:r>
                          <a:endParaRPr lang="zh-CN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Convergence 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59376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>
                              <a:effectLst/>
                            </a:rPr>
                            <a:t> </a:t>
                          </a:r>
                          <a:endParaRPr lang="zh-CN" sz="105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412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1613" t="-96129" r="-1515323" b="-52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GTD2(0)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902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1613" t="-395946" r="-1515323" b="-262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71700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ELSTD</a:t>
                          </a:r>
                          <a:endParaRPr lang="en-US" sz="1600" b="1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628129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As left</a:t>
                          </a:r>
                          <a:endParaRPr lang="en-US" sz="110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blipFill>
                <a:blip r:embed="rId2"/>
                <a:stretch>
                  <a:fillRect l="-884" t="-8197" r="-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438B54B-8DE0-436C-B224-8D7170F587BD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331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331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5" y="2286000"/>
                <a:ext cx="11715750" cy="4003134"/>
              </a:xfrm>
            </p:spPr>
            <p:txBody>
              <a:bodyPr/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Least </a:t>
                </a:r>
                <a:r>
                  <a:rPr lang="en-US" dirty="0"/>
                  <a:t>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2286000"/>
                <a:ext cx="11715750" cy="4003134"/>
              </a:xfrm>
              <a:blipFill>
                <a:blip r:embed="rId2"/>
                <a:stretch>
                  <a:fillRect l="-937" t="-2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" y="504672"/>
                <a:ext cx="11972924" cy="1969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=‖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7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7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7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7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504672"/>
                <a:ext cx="11972924" cy="1969770"/>
              </a:xfrm>
              <a:prstGeom prst="rect">
                <a:avLst/>
              </a:prstGeom>
              <a:blipFill>
                <a:blip r:embed="rId3"/>
                <a:stretch>
                  <a:fillRect t="-1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Importance sampling</a:t>
            </a:r>
          </a:p>
          <a:p>
            <a:r>
              <a:rPr lang="en-US" altLang="zh-CN" dirty="0" smtClean="0"/>
              <a:t>Weighted </a:t>
            </a:r>
            <a:r>
              <a:rPr lang="en-US" altLang="zh-CN" smtClean="0"/>
              <a:t>importance sampling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6915777" y="334160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77" y="334160"/>
                <a:ext cx="3044651" cy="13565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TD learning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4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571</Words>
  <Application>Microsoft Office PowerPoint</Application>
  <PresentationFormat>宽屏</PresentationFormat>
  <Paragraphs>183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RL algorithms analysis</vt:lpstr>
      <vt:lpstr>PowerPoint 演示文稿</vt:lpstr>
      <vt:lpstr>PowerPoint 演示文稿</vt:lpstr>
      <vt:lpstr>Evaluation problem</vt:lpstr>
      <vt:lpstr>PowerPoint 演示文稿</vt:lpstr>
      <vt:lpstr>PowerPoint 演示文稿</vt:lpstr>
      <vt:lpstr>PowerPoint 演示文稿</vt:lpstr>
      <vt:lpstr>Off policy</vt:lpstr>
      <vt:lpstr>Off-policy TD learning</vt:lpstr>
      <vt:lpstr>Off-policy LSTD</vt:lpstr>
      <vt:lpstr>eligibility traces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 problem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wang wang</cp:lastModifiedBy>
  <cp:revision>78</cp:revision>
  <dcterms:created xsi:type="dcterms:W3CDTF">2017-02-24T01:46:15Z</dcterms:created>
  <dcterms:modified xsi:type="dcterms:W3CDTF">2017-03-05T13:47:25Z</dcterms:modified>
</cp:coreProperties>
</file>