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74" r:id="rId6"/>
    <p:sldId id="261" r:id="rId7"/>
    <p:sldId id="262" r:id="rId8"/>
    <p:sldId id="279" r:id="rId9"/>
    <p:sldId id="266" r:id="rId10"/>
    <p:sldId id="263" r:id="rId11"/>
    <p:sldId id="264" r:id="rId12"/>
    <p:sldId id="272" r:id="rId13"/>
    <p:sldId id="273" r:id="rId14"/>
    <p:sldId id="280" r:id="rId15"/>
    <p:sldId id="265" r:id="rId16"/>
    <p:sldId id="269" r:id="rId17"/>
    <p:sldId id="270" r:id="rId18"/>
    <p:sldId id="271" r:id="rId19"/>
    <p:sldId id="282" r:id="rId20"/>
    <p:sldId id="268" r:id="rId21"/>
    <p:sldId id="276" r:id="rId22"/>
    <p:sldId id="283" r:id="rId23"/>
    <p:sldId id="284" r:id="rId24"/>
    <p:sldId id="285" r:id="rId25"/>
    <p:sldId id="286" r:id="rId26"/>
    <p:sldId id="277" r:id="rId27"/>
    <p:sldId id="281" r:id="rId28"/>
    <p:sldId id="278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00" autoAdjust="0"/>
  </p:normalViewPr>
  <p:slideViewPr>
    <p:cSldViewPr snapToGrid="0">
      <p:cViewPr>
        <p:scale>
          <a:sx n="75" d="100"/>
          <a:sy n="75" d="100"/>
        </p:scale>
        <p:origin x="432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DCE764-7996-4D3E-AAE2-A116E7F612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27C32F-60DA-4D00-A47A-B9672AC71559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4581211-485C-478F-BEEA-6BA53D80CD77}" type="parTrans" cxnId="{9C7D06E9-5A85-465F-9906-DB3A1B10E53C}">
      <dgm:prSet/>
      <dgm:spPr/>
      <dgm:t>
        <a:bodyPr/>
        <a:lstStyle/>
        <a:p>
          <a:endParaRPr lang="en-US"/>
        </a:p>
      </dgm:t>
    </dgm:pt>
    <dgm:pt modelId="{2FDEEB1A-DF9F-40CB-93B3-C68BA02B860A}" type="sibTrans" cxnId="{9C7D06E9-5A85-465F-9906-DB3A1B10E53C}">
      <dgm:prSet/>
      <dgm:spPr/>
      <dgm:t>
        <a:bodyPr/>
        <a:lstStyle/>
        <a:p>
          <a:endParaRPr lang="en-US"/>
        </a:p>
      </dgm:t>
    </dgm:pt>
    <dgm:pt modelId="{352AF4A4-0EE4-43AC-8A84-AFEF4CF1FAED}">
      <dgm:prSet phldrT="[Text]"/>
      <dgm:spPr/>
      <dgm:t>
        <a:bodyPr/>
        <a:lstStyle/>
        <a:p>
          <a:r>
            <a:rPr lang="en-US" dirty="0" smtClean="0"/>
            <a:t>Supervised learning</a:t>
          </a:r>
          <a:endParaRPr lang="en-US" dirty="0"/>
        </a:p>
      </dgm:t>
    </dgm:pt>
    <dgm:pt modelId="{796A8A7C-9DA8-4498-87D9-8D8E41DE0208}" type="parTrans" cxnId="{F8E14907-F583-4268-A99E-B8D39697A957}">
      <dgm:prSet/>
      <dgm:spPr/>
      <dgm:t>
        <a:bodyPr/>
        <a:lstStyle/>
        <a:p>
          <a:endParaRPr lang="en-US"/>
        </a:p>
      </dgm:t>
    </dgm:pt>
    <dgm:pt modelId="{523DC054-49FC-4D55-A2F2-C77A93E1F860}" type="sibTrans" cxnId="{F8E14907-F583-4268-A99E-B8D39697A957}">
      <dgm:prSet/>
      <dgm:spPr/>
      <dgm:t>
        <a:bodyPr/>
        <a:lstStyle/>
        <a:p>
          <a:endParaRPr lang="en-US"/>
        </a:p>
      </dgm:t>
    </dgm:pt>
    <dgm:pt modelId="{5061F8CB-944B-4830-8594-E0D8B8F0D8F4}">
      <dgm:prSet phldrT="[Text]"/>
      <dgm:spPr/>
      <dgm:t>
        <a:bodyPr/>
        <a:lstStyle/>
        <a:p>
          <a:r>
            <a:rPr lang="en-US" dirty="0" smtClean="0"/>
            <a:t>Unsupervised learning</a:t>
          </a:r>
          <a:endParaRPr lang="en-US" dirty="0"/>
        </a:p>
      </dgm:t>
    </dgm:pt>
    <dgm:pt modelId="{3B68021E-42D0-41C2-925B-72584DD00EC2}" type="parTrans" cxnId="{195D20F2-145D-4EA2-B7EA-76B809BFB5AA}">
      <dgm:prSet/>
      <dgm:spPr/>
      <dgm:t>
        <a:bodyPr/>
        <a:lstStyle/>
        <a:p>
          <a:endParaRPr lang="en-US"/>
        </a:p>
      </dgm:t>
    </dgm:pt>
    <dgm:pt modelId="{11405181-F4CB-4DE6-AA53-0FCA15570DBB}" type="sibTrans" cxnId="{195D20F2-145D-4EA2-B7EA-76B809BFB5AA}">
      <dgm:prSet/>
      <dgm:spPr/>
      <dgm:t>
        <a:bodyPr/>
        <a:lstStyle/>
        <a:p>
          <a:endParaRPr lang="en-US"/>
        </a:p>
      </dgm:t>
    </dgm:pt>
    <dgm:pt modelId="{183D3DD3-A942-49A3-98E0-6B954D485FA5}">
      <dgm:prSet phldrT="[Text]"/>
      <dgm:spPr/>
      <dgm:t>
        <a:bodyPr/>
        <a:lstStyle/>
        <a:p>
          <a:r>
            <a:rPr lang="en-US" dirty="0" smtClean="0"/>
            <a:t>Reinforcement learning</a:t>
          </a:r>
          <a:endParaRPr lang="en-US" dirty="0"/>
        </a:p>
      </dgm:t>
    </dgm:pt>
    <dgm:pt modelId="{1782DF04-F5FD-4DE7-BAA4-1AC123EF7FAD}" type="parTrans" cxnId="{805FA01D-DCE0-47CD-AFDE-08E3F6537E30}">
      <dgm:prSet/>
      <dgm:spPr/>
      <dgm:t>
        <a:bodyPr/>
        <a:lstStyle/>
        <a:p>
          <a:endParaRPr lang="en-US"/>
        </a:p>
      </dgm:t>
    </dgm:pt>
    <dgm:pt modelId="{28FAD8A6-DFC8-4488-B5E0-AB37F522107D}" type="sibTrans" cxnId="{805FA01D-DCE0-47CD-AFDE-08E3F6537E30}">
      <dgm:prSet/>
      <dgm:spPr/>
      <dgm:t>
        <a:bodyPr/>
        <a:lstStyle/>
        <a:p>
          <a:endParaRPr lang="en-US"/>
        </a:p>
      </dgm:t>
    </dgm:pt>
    <dgm:pt modelId="{1C56B09A-FBE3-4ACF-BED7-15323EA93CD6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y</a:t>
          </a:r>
          <a:r>
            <a:rPr lang="en-US" dirty="0" smtClean="0"/>
            <a:t>=f(</a:t>
          </a:r>
          <a:r>
            <a:rPr lang="en-US" dirty="0" smtClean="0">
              <a:solidFill>
                <a:srgbClr val="FF0000"/>
              </a:solidFill>
            </a:rPr>
            <a:t>x</a:t>
          </a:r>
          <a:r>
            <a:rPr lang="en-US" dirty="0" smtClean="0"/>
            <a:t>)</a:t>
          </a:r>
          <a:endParaRPr lang="en-US" dirty="0"/>
        </a:p>
      </dgm:t>
    </dgm:pt>
    <dgm:pt modelId="{EF99FDA7-DCC7-4070-83FD-99A6329CE892}" type="parTrans" cxnId="{741171DD-235A-4BD5-9960-0E473D972BE4}">
      <dgm:prSet/>
      <dgm:spPr/>
      <dgm:t>
        <a:bodyPr/>
        <a:lstStyle/>
        <a:p>
          <a:endParaRPr lang="zh-CN" altLang="en-US"/>
        </a:p>
      </dgm:t>
    </dgm:pt>
    <dgm:pt modelId="{04E2E508-461D-4C95-BF85-797B76EC2EDE}" type="sibTrans" cxnId="{741171DD-235A-4BD5-9960-0E473D972BE4}">
      <dgm:prSet/>
      <dgm:spPr/>
      <dgm:t>
        <a:bodyPr/>
        <a:lstStyle/>
        <a:p>
          <a:endParaRPr lang="zh-CN" altLang="en-US"/>
        </a:p>
      </dgm:t>
    </dgm:pt>
    <dgm:pt modelId="{5B915A2F-982B-4C8E-8E2C-7F5470355A0B}">
      <dgm:prSet phldrT="[Text]"/>
      <dgm:spPr/>
      <dgm:t>
        <a:bodyPr/>
        <a:lstStyle/>
        <a:p>
          <a:r>
            <a:rPr lang="en-US" dirty="0" smtClean="0"/>
            <a:t>f(</a:t>
          </a:r>
          <a:r>
            <a:rPr lang="en-US" dirty="0" smtClean="0">
              <a:solidFill>
                <a:srgbClr val="FF0000"/>
              </a:solidFill>
            </a:rPr>
            <a:t>x</a:t>
          </a:r>
          <a:r>
            <a:rPr lang="en-US" dirty="0" smtClean="0"/>
            <a:t>)</a:t>
          </a:r>
          <a:endParaRPr lang="en-US" dirty="0"/>
        </a:p>
      </dgm:t>
    </dgm:pt>
    <dgm:pt modelId="{F39627D7-EB69-4A05-9F57-8EA5CDEA7D1E}" type="parTrans" cxnId="{C2EEE4AC-BD28-496A-A184-285520C1C6E5}">
      <dgm:prSet/>
      <dgm:spPr/>
      <dgm:t>
        <a:bodyPr/>
        <a:lstStyle/>
        <a:p>
          <a:endParaRPr lang="zh-CN" altLang="en-US"/>
        </a:p>
      </dgm:t>
    </dgm:pt>
    <dgm:pt modelId="{F93B2973-FD04-43C9-B563-45F2118833D7}" type="sibTrans" cxnId="{C2EEE4AC-BD28-496A-A184-285520C1C6E5}">
      <dgm:prSet/>
      <dgm:spPr/>
      <dgm:t>
        <a:bodyPr/>
        <a:lstStyle/>
        <a:p>
          <a:endParaRPr lang="zh-CN" altLang="en-US"/>
        </a:p>
      </dgm:t>
    </dgm:pt>
    <dgm:pt modelId="{B5C2CA98-214E-40EB-BD65-68ACC3755CF6}">
      <dgm:prSet phldrT="[Text]"/>
      <dgm:spPr/>
      <dgm:t>
        <a:bodyPr/>
        <a:lstStyle/>
        <a:p>
          <a:r>
            <a:rPr lang="en-US" dirty="0" smtClean="0"/>
            <a:t>y=f(</a:t>
          </a:r>
          <a:r>
            <a:rPr lang="en-US" dirty="0" smtClean="0">
              <a:solidFill>
                <a:srgbClr val="FF0000"/>
              </a:solidFill>
            </a:rPr>
            <a:t>x</a:t>
          </a:r>
          <a:r>
            <a:rPr lang="en-US" dirty="0" smtClean="0"/>
            <a:t>)  </a:t>
          </a:r>
          <a:r>
            <a:rPr lang="en-US" altLang="zh-CN" dirty="0" smtClean="0">
              <a:solidFill>
                <a:srgbClr val="FF0000"/>
              </a:solidFill>
            </a:rPr>
            <a:t>z</a:t>
          </a:r>
          <a:endParaRPr lang="en-US" dirty="0">
            <a:solidFill>
              <a:srgbClr val="FF0000"/>
            </a:solidFill>
          </a:endParaRPr>
        </a:p>
      </dgm:t>
    </dgm:pt>
    <dgm:pt modelId="{5A61F171-B739-46D7-991D-A71E94C6107C}" type="parTrans" cxnId="{4AE4D1D7-CDCA-4F54-B88C-434117122CD5}">
      <dgm:prSet/>
      <dgm:spPr/>
      <dgm:t>
        <a:bodyPr/>
        <a:lstStyle/>
        <a:p>
          <a:endParaRPr lang="zh-CN" altLang="en-US"/>
        </a:p>
      </dgm:t>
    </dgm:pt>
    <dgm:pt modelId="{0102E0BE-C801-4D44-8B85-9276C90A22AF}" type="sibTrans" cxnId="{4AE4D1D7-CDCA-4F54-B88C-434117122CD5}">
      <dgm:prSet/>
      <dgm:spPr/>
      <dgm:t>
        <a:bodyPr/>
        <a:lstStyle/>
        <a:p>
          <a:endParaRPr lang="zh-CN" altLang="en-US"/>
        </a:p>
      </dgm:t>
    </dgm:pt>
    <dgm:pt modelId="{7D875D57-2C22-47C5-8A26-91BF88E4E160}" type="pres">
      <dgm:prSet presAssocID="{3BDCE764-7996-4D3E-AAE2-A116E7F612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1EA2B41-57C1-482A-B854-D547F2CF3C33}" type="pres">
      <dgm:prSet presAssocID="{A227C32F-60DA-4D00-A47A-B9672AC71559}" presName="hierRoot1" presStyleCnt="0">
        <dgm:presLayoutVars>
          <dgm:hierBranch val="init"/>
        </dgm:presLayoutVars>
      </dgm:prSet>
      <dgm:spPr/>
    </dgm:pt>
    <dgm:pt modelId="{02610553-D3AD-4DB7-BFDE-08651F947F5D}" type="pres">
      <dgm:prSet presAssocID="{A227C32F-60DA-4D00-A47A-B9672AC71559}" presName="rootComposite1" presStyleCnt="0"/>
      <dgm:spPr/>
    </dgm:pt>
    <dgm:pt modelId="{5E117218-E60D-4912-9590-7704AA42190D}" type="pres">
      <dgm:prSet presAssocID="{A227C32F-60DA-4D00-A47A-B9672AC7155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46344D-EE84-489F-8271-45A46BDDF943}" type="pres">
      <dgm:prSet presAssocID="{A227C32F-60DA-4D00-A47A-B9672AC71559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7D7D53CB-6344-459B-BDBB-5A60A0E1CD6E}" type="pres">
      <dgm:prSet presAssocID="{A227C32F-60DA-4D00-A47A-B9672AC71559}" presName="hierChild2" presStyleCnt="0"/>
      <dgm:spPr/>
    </dgm:pt>
    <dgm:pt modelId="{C15354E8-248E-4686-83CA-5ED29E0BB99C}" type="pres">
      <dgm:prSet presAssocID="{796A8A7C-9DA8-4498-87D9-8D8E41DE0208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E63B7045-1FFE-4FBA-8CD9-BC1376FC60C4}" type="pres">
      <dgm:prSet presAssocID="{352AF4A4-0EE4-43AC-8A84-AFEF4CF1FAED}" presName="hierRoot2" presStyleCnt="0">
        <dgm:presLayoutVars>
          <dgm:hierBranch val="init"/>
        </dgm:presLayoutVars>
      </dgm:prSet>
      <dgm:spPr/>
    </dgm:pt>
    <dgm:pt modelId="{09A1B33B-C091-452A-9585-301484C810F3}" type="pres">
      <dgm:prSet presAssocID="{352AF4A4-0EE4-43AC-8A84-AFEF4CF1FAED}" presName="rootComposite" presStyleCnt="0"/>
      <dgm:spPr/>
    </dgm:pt>
    <dgm:pt modelId="{54D7AF30-9690-4041-9575-502F889DB3EF}" type="pres">
      <dgm:prSet presAssocID="{352AF4A4-0EE4-43AC-8A84-AFEF4CF1FAE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71E6E-CDB2-4E04-9976-EF9E83E71966}" type="pres">
      <dgm:prSet presAssocID="{352AF4A4-0EE4-43AC-8A84-AFEF4CF1FAED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D646FCDB-5CC4-4529-99CE-FD520713F781}" type="pres">
      <dgm:prSet presAssocID="{352AF4A4-0EE4-43AC-8A84-AFEF4CF1FAED}" presName="hierChild4" presStyleCnt="0"/>
      <dgm:spPr/>
    </dgm:pt>
    <dgm:pt modelId="{EC4E89BC-1935-4043-8FB0-F569FFDA90DF}" type="pres">
      <dgm:prSet presAssocID="{EF99FDA7-DCC7-4070-83FD-99A6329CE892}" presName="Name37" presStyleLbl="parChTrans1D3" presStyleIdx="0" presStyleCnt="3"/>
      <dgm:spPr/>
      <dgm:t>
        <a:bodyPr/>
        <a:lstStyle/>
        <a:p>
          <a:endParaRPr lang="zh-CN" altLang="en-US"/>
        </a:p>
      </dgm:t>
    </dgm:pt>
    <dgm:pt modelId="{D0826724-B5B5-4EA6-9CB3-626BA381C336}" type="pres">
      <dgm:prSet presAssocID="{1C56B09A-FBE3-4ACF-BED7-15323EA93CD6}" presName="hierRoot2" presStyleCnt="0">
        <dgm:presLayoutVars>
          <dgm:hierBranch val="init"/>
        </dgm:presLayoutVars>
      </dgm:prSet>
      <dgm:spPr/>
    </dgm:pt>
    <dgm:pt modelId="{4482B6BE-F9E9-4CFB-B469-DAE3C006B7FB}" type="pres">
      <dgm:prSet presAssocID="{1C56B09A-FBE3-4ACF-BED7-15323EA93CD6}" presName="rootComposite" presStyleCnt="0"/>
      <dgm:spPr/>
    </dgm:pt>
    <dgm:pt modelId="{A8E0D5C1-400F-4507-B80C-EF4EA025F3E9}" type="pres">
      <dgm:prSet presAssocID="{1C56B09A-FBE3-4ACF-BED7-15323EA93CD6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D3582A-4FCA-45E5-ACD1-F702855383AA}" type="pres">
      <dgm:prSet presAssocID="{1C56B09A-FBE3-4ACF-BED7-15323EA93CD6}" presName="rootConnector" presStyleLbl="node3" presStyleIdx="0" presStyleCnt="3"/>
      <dgm:spPr/>
      <dgm:t>
        <a:bodyPr/>
        <a:lstStyle/>
        <a:p>
          <a:endParaRPr lang="zh-CN" altLang="en-US"/>
        </a:p>
      </dgm:t>
    </dgm:pt>
    <dgm:pt modelId="{4BFEE1B5-E3E2-47DB-A37D-19349BAB0A0A}" type="pres">
      <dgm:prSet presAssocID="{1C56B09A-FBE3-4ACF-BED7-15323EA93CD6}" presName="hierChild4" presStyleCnt="0"/>
      <dgm:spPr/>
    </dgm:pt>
    <dgm:pt modelId="{66174C68-3B7E-4A43-9FAF-3CB44D031410}" type="pres">
      <dgm:prSet presAssocID="{1C56B09A-FBE3-4ACF-BED7-15323EA93CD6}" presName="hierChild5" presStyleCnt="0"/>
      <dgm:spPr/>
    </dgm:pt>
    <dgm:pt modelId="{4334F3AC-F2E7-4C84-903C-4351A7179057}" type="pres">
      <dgm:prSet presAssocID="{352AF4A4-0EE4-43AC-8A84-AFEF4CF1FAED}" presName="hierChild5" presStyleCnt="0"/>
      <dgm:spPr/>
    </dgm:pt>
    <dgm:pt modelId="{EF033E2A-F67B-459E-93B9-30544B3F5D55}" type="pres">
      <dgm:prSet presAssocID="{3B68021E-42D0-41C2-925B-72584DD00EC2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8A54F9B3-A6FB-42FF-9B6D-8AD436058480}" type="pres">
      <dgm:prSet presAssocID="{5061F8CB-944B-4830-8594-E0D8B8F0D8F4}" presName="hierRoot2" presStyleCnt="0">
        <dgm:presLayoutVars>
          <dgm:hierBranch val="init"/>
        </dgm:presLayoutVars>
      </dgm:prSet>
      <dgm:spPr/>
    </dgm:pt>
    <dgm:pt modelId="{31A18612-1E66-4CCC-A9EC-FD13B40BEE28}" type="pres">
      <dgm:prSet presAssocID="{5061F8CB-944B-4830-8594-E0D8B8F0D8F4}" presName="rootComposite" presStyleCnt="0"/>
      <dgm:spPr/>
    </dgm:pt>
    <dgm:pt modelId="{C4C8C46E-7429-46BB-9C08-CFAEC9500E71}" type="pres">
      <dgm:prSet presAssocID="{5061F8CB-944B-4830-8594-E0D8B8F0D8F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459589-0C96-4D06-BAD1-47076AE55710}" type="pres">
      <dgm:prSet presAssocID="{5061F8CB-944B-4830-8594-E0D8B8F0D8F4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2620FD1E-EC41-40ED-BB61-C9C90195F745}" type="pres">
      <dgm:prSet presAssocID="{5061F8CB-944B-4830-8594-E0D8B8F0D8F4}" presName="hierChild4" presStyleCnt="0"/>
      <dgm:spPr/>
    </dgm:pt>
    <dgm:pt modelId="{6281CA7A-4894-485F-8A94-55B7F2EB4E3B}" type="pres">
      <dgm:prSet presAssocID="{F39627D7-EB69-4A05-9F57-8EA5CDEA7D1E}" presName="Name37" presStyleLbl="parChTrans1D3" presStyleIdx="1" presStyleCnt="3"/>
      <dgm:spPr/>
      <dgm:t>
        <a:bodyPr/>
        <a:lstStyle/>
        <a:p>
          <a:endParaRPr lang="zh-CN" altLang="en-US"/>
        </a:p>
      </dgm:t>
    </dgm:pt>
    <dgm:pt modelId="{4872D414-AD8C-47DA-A720-F0A85BD21CAD}" type="pres">
      <dgm:prSet presAssocID="{5B915A2F-982B-4C8E-8E2C-7F5470355A0B}" presName="hierRoot2" presStyleCnt="0">
        <dgm:presLayoutVars>
          <dgm:hierBranch val="init"/>
        </dgm:presLayoutVars>
      </dgm:prSet>
      <dgm:spPr/>
    </dgm:pt>
    <dgm:pt modelId="{16889CBD-B2A1-4F9D-A9F4-18D4509CDA8B}" type="pres">
      <dgm:prSet presAssocID="{5B915A2F-982B-4C8E-8E2C-7F5470355A0B}" presName="rootComposite" presStyleCnt="0"/>
      <dgm:spPr/>
    </dgm:pt>
    <dgm:pt modelId="{7B62D8F2-DDF2-4C76-8583-42EA519FCE7B}" type="pres">
      <dgm:prSet presAssocID="{5B915A2F-982B-4C8E-8E2C-7F5470355A0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CAD0CC-7D8F-4CE5-A7D5-0022A20EB1C8}" type="pres">
      <dgm:prSet presAssocID="{5B915A2F-982B-4C8E-8E2C-7F5470355A0B}" presName="rootConnector" presStyleLbl="node3" presStyleIdx="1" presStyleCnt="3"/>
      <dgm:spPr/>
      <dgm:t>
        <a:bodyPr/>
        <a:lstStyle/>
        <a:p>
          <a:endParaRPr lang="zh-CN" altLang="en-US"/>
        </a:p>
      </dgm:t>
    </dgm:pt>
    <dgm:pt modelId="{3D0F5642-762C-4A6A-9401-6C20D4BB2EE8}" type="pres">
      <dgm:prSet presAssocID="{5B915A2F-982B-4C8E-8E2C-7F5470355A0B}" presName="hierChild4" presStyleCnt="0"/>
      <dgm:spPr/>
    </dgm:pt>
    <dgm:pt modelId="{AD2C81CB-8508-4E6C-AA6F-4D5F73C1CF7C}" type="pres">
      <dgm:prSet presAssocID="{5B915A2F-982B-4C8E-8E2C-7F5470355A0B}" presName="hierChild5" presStyleCnt="0"/>
      <dgm:spPr/>
    </dgm:pt>
    <dgm:pt modelId="{F8309D9E-3F21-4A1B-B3CE-48CD00EBE4E5}" type="pres">
      <dgm:prSet presAssocID="{5061F8CB-944B-4830-8594-E0D8B8F0D8F4}" presName="hierChild5" presStyleCnt="0"/>
      <dgm:spPr/>
    </dgm:pt>
    <dgm:pt modelId="{5EE70376-9018-4568-98DE-493E6A62C41D}" type="pres">
      <dgm:prSet presAssocID="{1782DF04-F5FD-4DE7-BAA4-1AC123EF7FAD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1ABCD85E-774A-41F1-B12D-E50A9E55577A}" type="pres">
      <dgm:prSet presAssocID="{183D3DD3-A942-49A3-98E0-6B954D485FA5}" presName="hierRoot2" presStyleCnt="0">
        <dgm:presLayoutVars>
          <dgm:hierBranch val="init"/>
        </dgm:presLayoutVars>
      </dgm:prSet>
      <dgm:spPr/>
    </dgm:pt>
    <dgm:pt modelId="{1FDE2A33-0976-408D-A97C-A2F8162AEA00}" type="pres">
      <dgm:prSet presAssocID="{183D3DD3-A942-49A3-98E0-6B954D485FA5}" presName="rootComposite" presStyleCnt="0"/>
      <dgm:spPr/>
    </dgm:pt>
    <dgm:pt modelId="{0DA20B89-3AC6-4AF0-9B14-7893BAD89964}" type="pres">
      <dgm:prSet presAssocID="{183D3DD3-A942-49A3-98E0-6B954D485FA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D768F1-E438-4629-8E37-48E98E2C033F}" type="pres">
      <dgm:prSet presAssocID="{183D3DD3-A942-49A3-98E0-6B954D485FA5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7AFB1140-3A4A-4A43-96BF-6A514CB35AE1}" type="pres">
      <dgm:prSet presAssocID="{183D3DD3-A942-49A3-98E0-6B954D485FA5}" presName="hierChild4" presStyleCnt="0"/>
      <dgm:spPr/>
    </dgm:pt>
    <dgm:pt modelId="{F0D6A54B-A41F-4BCF-9743-6050A4C310A3}" type="pres">
      <dgm:prSet presAssocID="{5A61F171-B739-46D7-991D-A71E94C6107C}" presName="Name37" presStyleLbl="parChTrans1D3" presStyleIdx="2" presStyleCnt="3"/>
      <dgm:spPr/>
      <dgm:t>
        <a:bodyPr/>
        <a:lstStyle/>
        <a:p>
          <a:endParaRPr lang="zh-CN" altLang="en-US"/>
        </a:p>
      </dgm:t>
    </dgm:pt>
    <dgm:pt modelId="{B06FC0C8-0305-429F-9CED-755867E16455}" type="pres">
      <dgm:prSet presAssocID="{B5C2CA98-214E-40EB-BD65-68ACC3755CF6}" presName="hierRoot2" presStyleCnt="0">
        <dgm:presLayoutVars>
          <dgm:hierBranch val="init"/>
        </dgm:presLayoutVars>
      </dgm:prSet>
      <dgm:spPr/>
    </dgm:pt>
    <dgm:pt modelId="{2E96560B-7AEC-4057-8783-FAEDC5D9817F}" type="pres">
      <dgm:prSet presAssocID="{B5C2CA98-214E-40EB-BD65-68ACC3755CF6}" presName="rootComposite" presStyleCnt="0"/>
      <dgm:spPr/>
    </dgm:pt>
    <dgm:pt modelId="{015D3DC3-9D66-4D73-83F0-49CEE1CB5861}" type="pres">
      <dgm:prSet presAssocID="{B5C2CA98-214E-40EB-BD65-68ACC3755CF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DA034C-1127-4D4E-AEEB-9B7B231CA22D}" type="pres">
      <dgm:prSet presAssocID="{B5C2CA98-214E-40EB-BD65-68ACC3755CF6}" presName="rootConnector" presStyleLbl="node3" presStyleIdx="2" presStyleCnt="3"/>
      <dgm:spPr/>
      <dgm:t>
        <a:bodyPr/>
        <a:lstStyle/>
        <a:p>
          <a:endParaRPr lang="zh-CN" altLang="en-US"/>
        </a:p>
      </dgm:t>
    </dgm:pt>
    <dgm:pt modelId="{0E9DDE42-3880-45E4-A858-54229392A3E8}" type="pres">
      <dgm:prSet presAssocID="{B5C2CA98-214E-40EB-BD65-68ACC3755CF6}" presName="hierChild4" presStyleCnt="0"/>
      <dgm:spPr/>
    </dgm:pt>
    <dgm:pt modelId="{7D6189B1-0FCB-4874-B41D-75FD4E618AFF}" type="pres">
      <dgm:prSet presAssocID="{B5C2CA98-214E-40EB-BD65-68ACC3755CF6}" presName="hierChild5" presStyleCnt="0"/>
      <dgm:spPr/>
    </dgm:pt>
    <dgm:pt modelId="{65B57E5E-BEC8-41B3-945E-BED2BD39842D}" type="pres">
      <dgm:prSet presAssocID="{183D3DD3-A942-49A3-98E0-6B954D485FA5}" presName="hierChild5" presStyleCnt="0"/>
      <dgm:spPr/>
    </dgm:pt>
    <dgm:pt modelId="{18B3F0FE-D112-4D41-8361-67DE0D55CEF2}" type="pres">
      <dgm:prSet presAssocID="{A227C32F-60DA-4D00-A47A-B9672AC71559}" presName="hierChild3" presStyleCnt="0"/>
      <dgm:spPr/>
    </dgm:pt>
  </dgm:ptLst>
  <dgm:cxnLst>
    <dgm:cxn modelId="{F8E14907-F583-4268-A99E-B8D39697A957}" srcId="{A227C32F-60DA-4D00-A47A-B9672AC71559}" destId="{352AF4A4-0EE4-43AC-8A84-AFEF4CF1FAED}" srcOrd="0" destOrd="0" parTransId="{796A8A7C-9DA8-4498-87D9-8D8E41DE0208}" sibTransId="{523DC054-49FC-4D55-A2F2-C77A93E1F860}"/>
    <dgm:cxn modelId="{28F12997-8FED-46BD-B0AB-BC6A482DDC61}" type="presOf" srcId="{B5C2CA98-214E-40EB-BD65-68ACC3755CF6}" destId="{A9DA034C-1127-4D4E-AEEB-9B7B231CA22D}" srcOrd="1" destOrd="0" presId="urn:microsoft.com/office/officeart/2005/8/layout/orgChart1"/>
    <dgm:cxn modelId="{2DC8234D-7AE2-4689-A93B-43441300544E}" type="presOf" srcId="{5061F8CB-944B-4830-8594-E0D8B8F0D8F4}" destId="{7B459589-0C96-4D06-BAD1-47076AE55710}" srcOrd="1" destOrd="0" presId="urn:microsoft.com/office/officeart/2005/8/layout/orgChart1"/>
    <dgm:cxn modelId="{8905292A-BEA8-4A70-81CE-56FF770FABDB}" type="presOf" srcId="{183D3DD3-A942-49A3-98E0-6B954D485FA5}" destId="{EAD768F1-E438-4629-8E37-48E98E2C033F}" srcOrd="1" destOrd="0" presId="urn:microsoft.com/office/officeart/2005/8/layout/orgChart1"/>
    <dgm:cxn modelId="{210B37BC-948E-4733-887F-94F45A72CAD4}" type="presOf" srcId="{183D3DD3-A942-49A3-98E0-6B954D485FA5}" destId="{0DA20B89-3AC6-4AF0-9B14-7893BAD89964}" srcOrd="0" destOrd="0" presId="urn:microsoft.com/office/officeart/2005/8/layout/orgChart1"/>
    <dgm:cxn modelId="{4AE4D1D7-CDCA-4F54-B88C-434117122CD5}" srcId="{183D3DD3-A942-49A3-98E0-6B954D485FA5}" destId="{B5C2CA98-214E-40EB-BD65-68ACC3755CF6}" srcOrd="0" destOrd="0" parTransId="{5A61F171-B739-46D7-991D-A71E94C6107C}" sibTransId="{0102E0BE-C801-4D44-8B85-9276C90A22AF}"/>
    <dgm:cxn modelId="{195D20F2-145D-4EA2-B7EA-76B809BFB5AA}" srcId="{A227C32F-60DA-4D00-A47A-B9672AC71559}" destId="{5061F8CB-944B-4830-8594-E0D8B8F0D8F4}" srcOrd="1" destOrd="0" parTransId="{3B68021E-42D0-41C2-925B-72584DD00EC2}" sibTransId="{11405181-F4CB-4DE6-AA53-0FCA15570DBB}"/>
    <dgm:cxn modelId="{DEF87113-1CB9-42FB-8D55-3122D5BDBFF1}" type="presOf" srcId="{1C56B09A-FBE3-4ACF-BED7-15323EA93CD6}" destId="{A8E0D5C1-400F-4507-B80C-EF4EA025F3E9}" srcOrd="0" destOrd="0" presId="urn:microsoft.com/office/officeart/2005/8/layout/orgChart1"/>
    <dgm:cxn modelId="{741171DD-235A-4BD5-9960-0E473D972BE4}" srcId="{352AF4A4-0EE4-43AC-8A84-AFEF4CF1FAED}" destId="{1C56B09A-FBE3-4ACF-BED7-15323EA93CD6}" srcOrd="0" destOrd="0" parTransId="{EF99FDA7-DCC7-4070-83FD-99A6329CE892}" sibTransId="{04E2E508-461D-4C95-BF85-797B76EC2EDE}"/>
    <dgm:cxn modelId="{D6910BAC-F4AA-449F-B6AD-55DBD036AB23}" type="presOf" srcId="{5B915A2F-982B-4C8E-8E2C-7F5470355A0B}" destId="{7B62D8F2-DDF2-4C76-8583-42EA519FCE7B}" srcOrd="0" destOrd="0" presId="urn:microsoft.com/office/officeart/2005/8/layout/orgChart1"/>
    <dgm:cxn modelId="{9C7D06E9-5A85-465F-9906-DB3A1B10E53C}" srcId="{3BDCE764-7996-4D3E-AAE2-A116E7F612DB}" destId="{A227C32F-60DA-4D00-A47A-B9672AC71559}" srcOrd="0" destOrd="0" parTransId="{64581211-485C-478F-BEEA-6BA53D80CD77}" sibTransId="{2FDEEB1A-DF9F-40CB-93B3-C68BA02B860A}"/>
    <dgm:cxn modelId="{0EC3FF5A-5EDF-4745-AD4C-B540A693301C}" type="presOf" srcId="{5A61F171-B739-46D7-991D-A71E94C6107C}" destId="{F0D6A54B-A41F-4BCF-9743-6050A4C310A3}" srcOrd="0" destOrd="0" presId="urn:microsoft.com/office/officeart/2005/8/layout/orgChart1"/>
    <dgm:cxn modelId="{41CEE190-A823-42AC-BDC8-F9E6300244C1}" type="presOf" srcId="{F39627D7-EB69-4A05-9F57-8EA5CDEA7D1E}" destId="{6281CA7A-4894-485F-8A94-55B7F2EB4E3B}" srcOrd="0" destOrd="0" presId="urn:microsoft.com/office/officeart/2005/8/layout/orgChart1"/>
    <dgm:cxn modelId="{AE88C390-4A43-434A-A4A9-D58584B6683F}" type="presOf" srcId="{352AF4A4-0EE4-43AC-8A84-AFEF4CF1FAED}" destId="{82E71E6E-CDB2-4E04-9976-EF9E83E71966}" srcOrd="1" destOrd="0" presId="urn:microsoft.com/office/officeart/2005/8/layout/orgChart1"/>
    <dgm:cxn modelId="{C2EEE4AC-BD28-496A-A184-285520C1C6E5}" srcId="{5061F8CB-944B-4830-8594-E0D8B8F0D8F4}" destId="{5B915A2F-982B-4C8E-8E2C-7F5470355A0B}" srcOrd="0" destOrd="0" parTransId="{F39627D7-EB69-4A05-9F57-8EA5CDEA7D1E}" sibTransId="{F93B2973-FD04-43C9-B563-45F2118833D7}"/>
    <dgm:cxn modelId="{0DCA9ED7-DFB0-4B17-82C3-7E270A9F6E1A}" type="presOf" srcId="{5B915A2F-982B-4C8E-8E2C-7F5470355A0B}" destId="{63CAD0CC-7D8F-4CE5-A7D5-0022A20EB1C8}" srcOrd="1" destOrd="0" presId="urn:microsoft.com/office/officeart/2005/8/layout/orgChart1"/>
    <dgm:cxn modelId="{351B2C95-53F1-467E-AFDC-E5E2567223DD}" type="presOf" srcId="{3BDCE764-7996-4D3E-AAE2-A116E7F612DB}" destId="{7D875D57-2C22-47C5-8A26-91BF88E4E160}" srcOrd="0" destOrd="0" presId="urn:microsoft.com/office/officeart/2005/8/layout/orgChart1"/>
    <dgm:cxn modelId="{D65CEB47-12DD-4BA2-9D56-64AAF817C19D}" type="presOf" srcId="{3B68021E-42D0-41C2-925B-72584DD00EC2}" destId="{EF033E2A-F67B-459E-93B9-30544B3F5D55}" srcOrd="0" destOrd="0" presId="urn:microsoft.com/office/officeart/2005/8/layout/orgChart1"/>
    <dgm:cxn modelId="{4AA19171-DE6E-4780-A83D-88BB0186DC02}" type="presOf" srcId="{A227C32F-60DA-4D00-A47A-B9672AC71559}" destId="{4046344D-EE84-489F-8271-45A46BDDF943}" srcOrd="1" destOrd="0" presId="urn:microsoft.com/office/officeart/2005/8/layout/orgChart1"/>
    <dgm:cxn modelId="{648656B4-73CA-4123-86C7-C4DAC54A0237}" type="presOf" srcId="{1782DF04-F5FD-4DE7-BAA4-1AC123EF7FAD}" destId="{5EE70376-9018-4568-98DE-493E6A62C41D}" srcOrd="0" destOrd="0" presId="urn:microsoft.com/office/officeart/2005/8/layout/orgChart1"/>
    <dgm:cxn modelId="{22A1E972-381C-4971-BCEB-FE9CA642AD45}" type="presOf" srcId="{A227C32F-60DA-4D00-A47A-B9672AC71559}" destId="{5E117218-E60D-4912-9590-7704AA42190D}" srcOrd="0" destOrd="0" presId="urn:microsoft.com/office/officeart/2005/8/layout/orgChart1"/>
    <dgm:cxn modelId="{3438FD60-64A4-4FDF-B0D3-E0B2ABFF3B04}" type="presOf" srcId="{EF99FDA7-DCC7-4070-83FD-99A6329CE892}" destId="{EC4E89BC-1935-4043-8FB0-F569FFDA90DF}" srcOrd="0" destOrd="0" presId="urn:microsoft.com/office/officeart/2005/8/layout/orgChart1"/>
    <dgm:cxn modelId="{5BFFC791-3048-4959-A717-D432FC036D4D}" type="presOf" srcId="{796A8A7C-9DA8-4498-87D9-8D8E41DE0208}" destId="{C15354E8-248E-4686-83CA-5ED29E0BB99C}" srcOrd="0" destOrd="0" presId="urn:microsoft.com/office/officeart/2005/8/layout/orgChart1"/>
    <dgm:cxn modelId="{C91AD565-B425-4F93-A774-C177487AEB47}" type="presOf" srcId="{1C56B09A-FBE3-4ACF-BED7-15323EA93CD6}" destId="{72D3582A-4FCA-45E5-ACD1-F702855383AA}" srcOrd="1" destOrd="0" presId="urn:microsoft.com/office/officeart/2005/8/layout/orgChart1"/>
    <dgm:cxn modelId="{805FA01D-DCE0-47CD-AFDE-08E3F6537E30}" srcId="{A227C32F-60DA-4D00-A47A-B9672AC71559}" destId="{183D3DD3-A942-49A3-98E0-6B954D485FA5}" srcOrd="2" destOrd="0" parTransId="{1782DF04-F5FD-4DE7-BAA4-1AC123EF7FAD}" sibTransId="{28FAD8A6-DFC8-4488-B5E0-AB37F522107D}"/>
    <dgm:cxn modelId="{4F28C4D8-5DAE-4A1C-85F3-F380D8426829}" type="presOf" srcId="{B5C2CA98-214E-40EB-BD65-68ACC3755CF6}" destId="{015D3DC3-9D66-4D73-83F0-49CEE1CB5861}" srcOrd="0" destOrd="0" presId="urn:microsoft.com/office/officeart/2005/8/layout/orgChart1"/>
    <dgm:cxn modelId="{7E94E1CA-9DA0-4D81-ABCC-7BC874AEAC36}" type="presOf" srcId="{5061F8CB-944B-4830-8594-E0D8B8F0D8F4}" destId="{C4C8C46E-7429-46BB-9C08-CFAEC9500E71}" srcOrd="0" destOrd="0" presId="urn:microsoft.com/office/officeart/2005/8/layout/orgChart1"/>
    <dgm:cxn modelId="{1A79F3DE-DEDE-4B8D-A9A2-D78193847702}" type="presOf" srcId="{352AF4A4-0EE4-43AC-8A84-AFEF4CF1FAED}" destId="{54D7AF30-9690-4041-9575-502F889DB3EF}" srcOrd="0" destOrd="0" presId="urn:microsoft.com/office/officeart/2005/8/layout/orgChart1"/>
    <dgm:cxn modelId="{EA1D654F-C2B0-4AEC-9388-E53945039BF3}" type="presParOf" srcId="{7D875D57-2C22-47C5-8A26-91BF88E4E160}" destId="{C1EA2B41-57C1-482A-B854-D547F2CF3C33}" srcOrd="0" destOrd="0" presId="urn:microsoft.com/office/officeart/2005/8/layout/orgChart1"/>
    <dgm:cxn modelId="{36010684-3340-4E39-9690-FE5ED47F7E2D}" type="presParOf" srcId="{C1EA2B41-57C1-482A-B854-D547F2CF3C33}" destId="{02610553-D3AD-4DB7-BFDE-08651F947F5D}" srcOrd="0" destOrd="0" presId="urn:microsoft.com/office/officeart/2005/8/layout/orgChart1"/>
    <dgm:cxn modelId="{C686BAE2-DFB7-495A-97C5-2CAF988E20E3}" type="presParOf" srcId="{02610553-D3AD-4DB7-BFDE-08651F947F5D}" destId="{5E117218-E60D-4912-9590-7704AA42190D}" srcOrd="0" destOrd="0" presId="urn:microsoft.com/office/officeart/2005/8/layout/orgChart1"/>
    <dgm:cxn modelId="{6EF8332B-74C6-408A-9051-FE1B4AF57AB8}" type="presParOf" srcId="{02610553-D3AD-4DB7-BFDE-08651F947F5D}" destId="{4046344D-EE84-489F-8271-45A46BDDF943}" srcOrd="1" destOrd="0" presId="urn:microsoft.com/office/officeart/2005/8/layout/orgChart1"/>
    <dgm:cxn modelId="{489D0497-A22A-41A8-8E95-B8FB57FE4A50}" type="presParOf" srcId="{C1EA2B41-57C1-482A-B854-D547F2CF3C33}" destId="{7D7D53CB-6344-459B-BDBB-5A60A0E1CD6E}" srcOrd="1" destOrd="0" presId="urn:microsoft.com/office/officeart/2005/8/layout/orgChart1"/>
    <dgm:cxn modelId="{E02FEB0E-73FD-4C40-B9D5-22E35CAA8E7B}" type="presParOf" srcId="{7D7D53CB-6344-459B-BDBB-5A60A0E1CD6E}" destId="{C15354E8-248E-4686-83CA-5ED29E0BB99C}" srcOrd="0" destOrd="0" presId="urn:microsoft.com/office/officeart/2005/8/layout/orgChart1"/>
    <dgm:cxn modelId="{E33171C3-9E9F-469F-B956-03BB1C47745D}" type="presParOf" srcId="{7D7D53CB-6344-459B-BDBB-5A60A0E1CD6E}" destId="{E63B7045-1FFE-4FBA-8CD9-BC1376FC60C4}" srcOrd="1" destOrd="0" presId="urn:microsoft.com/office/officeart/2005/8/layout/orgChart1"/>
    <dgm:cxn modelId="{79BDFC82-02FE-47CF-BB47-368889E5756A}" type="presParOf" srcId="{E63B7045-1FFE-4FBA-8CD9-BC1376FC60C4}" destId="{09A1B33B-C091-452A-9585-301484C810F3}" srcOrd="0" destOrd="0" presId="urn:microsoft.com/office/officeart/2005/8/layout/orgChart1"/>
    <dgm:cxn modelId="{A16A0F11-70D2-45A2-9C53-7BE1A2B86BAF}" type="presParOf" srcId="{09A1B33B-C091-452A-9585-301484C810F3}" destId="{54D7AF30-9690-4041-9575-502F889DB3EF}" srcOrd="0" destOrd="0" presId="urn:microsoft.com/office/officeart/2005/8/layout/orgChart1"/>
    <dgm:cxn modelId="{5C3FDCE0-EDBA-4541-AF9B-5DE938CC3E30}" type="presParOf" srcId="{09A1B33B-C091-452A-9585-301484C810F3}" destId="{82E71E6E-CDB2-4E04-9976-EF9E83E71966}" srcOrd="1" destOrd="0" presId="urn:microsoft.com/office/officeart/2005/8/layout/orgChart1"/>
    <dgm:cxn modelId="{57B3D8CD-C793-4482-8EFD-07A5C232BAC8}" type="presParOf" srcId="{E63B7045-1FFE-4FBA-8CD9-BC1376FC60C4}" destId="{D646FCDB-5CC4-4529-99CE-FD520713F781}" srcOrd="1" destOrd="0" presId="urn:microsoft.com/office/officeart/2005/8/layout/orgChart1"/>
    <dgm:cxn modelId="{D69D3495-D238-453A-98D7-9FEE18BA8D79}" type="presParOf" srcId="{D646FCDB-5CC4-4529-99CE-FD520713F781}" destId="{EC4E89BC-1935-4043-8FB0-F569FFDA90DF}" srcOrd="0" destOrd="0" presId="urn:microsoft.com/office/officeart/2005/8/layout/orgChart1"/>
    <dgm:cxn modelId="{B2CD3705-D4A1-4FC2-A2CE-6CBB372EF71F}" type="presParOf" srcId="{D646FCDB-5CC4-4529-99CE-FD520713F781}" destId="{D0826724-B5B5-4EA6-9CB3-626BA381C336}" srcOrd="1" destOrd="0" presId="urn:microsoft.com/office/officeart/2005/8/layout/orgChart1"/>
    <dgm:cxn modelId="{A8EC8943-9B29-451B-A46E-7D7858E62FF8}" type="presParOf" srcId="{D0826724-B5B5-4EA6-9CB3-626BA381C336}" destId="{4482B6BE-F9E9-4CFB-B469-DAE3C006B7FB}" srcOrd="0" destOrd="0" presId="urn:microsoft.com/office/officeart/2005/8/layout/orgChart1"/>
    <dgm:cxn modelId="{ED264446-07BE-4C49-B059-E4F7B0580959}" type="presParOf" srcId="{4482B6BE-F9E9-4CFB-B469-DAE3C006B7FB}" destId="{A8E0D5C1-400F-4507-B80C-EF4EA025F3E9}" srcOrd="0" destOrd="0" presId="urn:microsoft.com/office/officeart/2005/8/layout/orgChart1"/>
    <dgm:cxn modelId="{F34B9CB7-6178-47B1-9F07-0B8840AEE82D}" type="presParOf" srcId="{4482B6BE-F9E9-4CFB-B469-DAE3C006B7FB}" destId="{72D3582A-4FCA-45E5-ACD1-F702855383AA}" srcOrd="1" destOrd="0" presId="urn:microsoft.com/office/officeart/2005/8/layout/orgChart1"/>
    <dgm:cxn modelId="{DE776AA3-8AB6-45DE-818C-7F62665510D4}" type="presParOf" srcId="{D0826724-B5B5-4EA6-9CB3-626BA381C336}" destId="{4BFEE1B5-E3E2-47DB-A37D-19349BAB0A0A}" srcOrd="1" destOrd="0" presId="urn:microsoft.com/office/officeart/2005/8/layout/orgChart1"/>
    <dgm:cxn modelId="{97706F05-B540-482B-B859-0D5AD8E351CD}" type="presParOf" srcId="{D0826724-B5B5-4EA6-9CB3-626BA381C336}" destId="{66174C68-3B7E-4A43-9FAF-3CB44D031410}" srcOrd="2" destOrd="0" presId="urn:microsoft.com/office/officeart/2005/8/layout/orgChart1"/>
    <dgm:cxn modelId="{1BE4C269-3A8B-4E42-A111-35786A50529F}" type="presParOf" srcId="{E63B7045-1FFE-4FBA-8CD9-BC1376FC60C4}" destId="{4334F3AC-F2E7-4C84-903C-4351A7179057}" srcOrd="2" destOrd="0" presId="urn:microsoft.com/office/officeart/2005/8/layout/orgChart1"/>
    <dgm:cxn modelId="{8B1ECB84-9E3C-48E9-84CD-D0B970123470}" type="presParOf" srcId="{7D7D53CB-6344-459B-BDBB-5A60A0E1CD6E}" destId="{EF033E2A-F67B-459E-93B9-30544B3F5D55}" srcOrd="2" destOrd="0" presId="urn:microsoft.com/office/officeart/2005/8/layout/orgChart1"/>
    <dgm:cxn modelId="{6DF1274F-D230-43EB-831A-FF93F256A86C}" type="presParOf" srcId="{7D7D53CB-6344-459B-BDBB-5A60A0E1CD6E}" destId="{8A54F9B3-A6FB-42FF-9B6D-8AD436058480}" srcOrd="3" destOrd="0" presId="urn:microsoft.com/office/officeart/2005/8/layout/orgChart1"/>
    <dgm:cxn modelId="{B316DFC6-8046-4E3C-9D05-9340AA7DBBCF}" type="presParOf" srcId="{8A54F9B3-A6FB-42FF-9B6D-8AD436058480}" destId="{31A18612-1E66-4CCC-A9EC-FD13B40BEE28}" srcOrd="0" destOrd="0" presId="urn:microsoft.com/office/officeart/2005/8/layout/orgChart1"/>
    <dgm:cxn modelId="{E07C8483-DC1F-4154-AB87-52E450F9D7AF}" type="presParOf" srcId="{31A18612-1E66-4CCC-A9EC-FD13B40BEE28}" destId="{C4C8C46E-7429-46BB-9C08-CFAEC9500E71}" srcOrd="0" destOrd="0" presId="urn:microsoft.com/office/officeart/2005/8/layout/orgChart1"/>
    <dgm:cxn modelId="{DDCAA443-CE36-4579-A7A0-8088654ED169}" type="presParOf" srcId="{31A18612-1E66-4CCC-A9EC-FD13B40BEE28}" destId="{7B459589-0C96-4D06-BAD1-47076AE55710}" srcOrd="1" destOrd="0" presId="urn:microsoft.com/office/officeart/2005/8/layout/orgChart1"/>
    <dgm:cxn modelId="{19DC44D4-5171-44AE-BDFB-22A0FED901B6}" type="presParOf" srcId="{8A54F9B3-A6FB-42FF-9B6D-8AD436058480}" destId="{2620FD1E-EC41-40ED-BB61-C9C90195F745}" srcOrd="1" destOrd="0" presId="urn:microsoft.com/office/officeart/2005/8/layout/orgChart1"/>
    <dgm:cxn modelId="{A71CFEB3-F2A5-4102-9190-FF758D8EE2E5}" type="presParOf" srcId="{2620FD1E-EC41-40ED-BB61-C9C90195F745}" destId="{6281CA7A-4894-485F-8A94-55B7F2EB4E3B}" srcOrd="0" destOrd="0" presId="urn:microsoft.com/office/officeart/2005/8/layout/orgChart1"/>
    <dgm:cxn modelId="{FFDA3188-B011-4FBE-86C4-0A2D65B24687}" type="presParOf" srcId="{2620FD1E-EC41-40ED-BB61-C9C90195F745}" destId="{4872D414-AD8C-47DA-A720-F0A85BD21CAD}" srcOrd="1" destOrd="0" presId="urn:microsoft.com/office/officeart/2005/8/layout/orgChart1"/>
    <dgm:cxn modelId="{8DE9386A-1B85-43C8-9BF8-E2FF7BB25C95}" type="presParOf" srcId="{4872D414-AD8C-47DA-A720-F0A85BD21CAD}" destId="{16889CBD-B2A1-4F9D-A9F4-18D4509CDA8B}" srcOrd="0" destOrd="0" presId="urn:microsoft.com/office/officeart/2005/8/layout/orgChart1"/>
    <dgm:cxn modelId="{848B8391-9CCF-4FAA-9E36-BFBD1F903B9B}" type="presParOf" srcId="{16889CBD-B2A1-4F9D-A9F4-18D4509CDA8B}" destId="{7B62D8F2-DDF2-4C76-8583-42EA519FCE7B}" srcOrd="0" destOrd="0" presId="urn:microsoft.com/office/officeart/2005/8/layout/orgChart1"/>
    <dgm:cxn modelId="{274C530D-75B9-4D4B-BCDD-8C5DBE1C2CDE}" type="presParOf" srcId="{16889CBD-B2A1-4F9D-A9F4-18D4509CDA8B}" destId="{63CAD0CC-7D8F-4CE5-A7D5-0022A20EB1C8}" srcOrd="1" destOrd="0" presId="urn:microsoft.com/office/officeart/2005/8/layout/orgChart1"/>
    <dgm:cxn modelId="{57240530-AD6D-4130-9637-7E505D6863C5}" type="presParOf" srcId="{4872D414-AD8C-47DA-A720-F0A85BD21CAD}" destId="{3D0F5642-762C-4A6A-9401-6C20D4BB2EE8}" srcOrd="1" destOrd="0" presId="urn:microsoft.com/office/officeart/2005/8/layout/orgChart1"/>
    <dgm:cxn modelId="{D908A52B-419E-415F-8F00-44935A6B93CA}" type="presParOf" srcId="{4872D414-AD8C-47DA-A720-F0A85BD21CAD}" destId="{AD2C81CB-8508-4E6C-AA6F-4D5F73C1CF7C}" srcOrd="2" destOrd="0" presId="urn:microsoft.com/office/officeart/2005/8/layout/orgChart1"/>
    <dgm:cxn modelId="{DDA67AD1-2AC5-4526-9148-1B8AAE4223E1}" type="presParOf" srcId="{8A54F9B3-A6FB-42FF-9B6D-8AD436058480}" destId="{F8309D9E-3F21-4A1B-B3CE-48CD00EBE4E5}" srcOrd="2" destOrd="0" presId="urn:microsoft.com/office/officeart/2005/8/layout/orgChart1"/>
    <dgm:cxn modelId="{9D1BD09B-3197-4862-BF36-AAB05F74B464}" type="presParOf" srcId="{7D7D53CB-6344-459B-BDBB-5A60A0E1CD6E}" destId="{5EE70376-9018-4568-98DE-493E6A62C41D}" srcOrd="4" destOrd="0" presId="urn:microsoft.com/office/officeart/2005/8/layout/orgChart1"/>
    <dgm:cxn modelId="{49A503FE-17FA-43D7-9258-FD68750EA1DF}" type="presParOf" srcId="{7D7D53CB-6344-459B-BDBB-5A60A0E1CD6E}" destId="{1ABCD85E-774A-41F1-B12D-E50A9E55577A}" srcOrd="5" destOrd="0" presId="urn:microsoft.com/office/officeart/2005/8/layout/orgChart1"/>
    <dgm:cxn modelId="{51E52650-E9DF-492B-810E-A6792C950A4E}" type="presParOf" srcId="{1ABCD85E-774A-41F1-B12D-E50A9E55577A}" destId="{1FDE2A33-0976-408D-A97C-A2F8162AEA00}" srcOrd="0" destOrd="0" presId="urn:microsoft.com/office/officeart/2005/8/layout/orgChart1"/>
    <dgm:cxn modelId="{A864155D-C09C-449D-B0B6-8CF37D89C23B}" type="presParOf" srcId="{1FDE2A33-0976-408D-A97C-A2F8162AEA00}" destId="{0DA20B89-3AC6-4AF0-9B14-7893BAD89964}" srcOrd="0" destOrd="0" presId="urn:microsoft.com/office/officeart/2005/8/layout/orgChart1"/>
    <dgm:cxn modelId="{BCDEF785-C49E-4282-BF78-335C8DE9BB86}" type="presParOf" srcId="{1FDE2A33-0976-408D-A97C-A2F8162AEA00}" destId="{EAD768F1-E438-4629-8E37-48E98E2C033F}" srcOrd="1" destOrd="0" presId="urn:microsoft.com/office/officeart/2005/8/layout/orgChart1"/>
    <dgm:cxn modelId="{7F3839DC-966C-45AD-8089-C02EAC91EF07}" type="presParOf" srcId="{1ABCD85E-774A-41F1-B12D-E50A9E55577A}" destId="{7AFB1140-3A4A-4A43-96BF-6A514CB35AE1}" srcOrd="1" destOrd="0" presId="urn:microsoft.com/office/officeart/2005/8/layout/orgChart1"/>
    <dgm:cxn modelId="{0FB1E114-109F-4AA3-8505-BDE8AF232C51}" type="presParOf" srcId="{7AFB1140-3A4A-4A43-96BF-6A514CB35AE1}" destId="{F0D6A54B-A41F-4BCF-9743-6050A4C310A3}" srcOrd="0" destOrd="0" presId="urn:microsoft.com/office/officeart/2005/8/layout/orgChart1"/>
    <dgm:cxn modelId="{A475EEFC-917E-4298-8C48-CEEDDBDD1982}" type="presParOf" srcId="{7AFB1140-3A4A-4A43-96BF-6A514CB35AE1}" destId="{B06FC0C8-0305-429F-9CED-755867E16455}" srcOrd="1" destOrd="0" presId="urn:microsoft.com/office/officeart/2005/8/layout/orgChart1"/>
    <dgm:cxn modelId="{4FE67472-3B25-4C31-BDF9-ED695071A469}" type="presParOf" srcId="{B06FC0C8-0305-429F-9CED-755867E16455}" destId="{2E96560B-7AEC-4057-8783-FAEDC5D9817F}" srcOrd="0" destOrd="0" presId="urn:microsoft.com/office/officeart/2005/8/layout/orgChart1"/>
    <dgm:cxn modelId="{489DFC3F-FC65-453E-AA70-609167A178C7}" type="presParOf" srcId="{2E96560B-7AEC-4057-8783-FAEDC5D9817F}" destId="{015D3DC3-9D66-4D73-83F0-49CEE1CB5861}" srcOrd="0" destOrd="0" presId="urn:microsoft.com/office/officeart/2005/8/layout/orgChart1"/>
    <dgm:cxn modelId="{A7E38BE1-D3E6-4813-AFE8-C6DBD88A1C86}" type="presParOf" srcId="{2E96560B-7AEC-4057-8783-FAEDC5D9817F}" destId="{A9DA034C-1127-4D4E-AEEB-9B7B231CA22D}" srcOrd="1" destOrd="0" presId="urn:microsoft.com/office/officeart/2005/8/layout/orgChart1"/>
    <dgm:cxn modelId="{3AF57B7B-77FE-4197-B02C-013890A1F31F}" type="presParOf" srcId="{B06FC0C8-0305-429F-9CED-755867E16455}" destId="{0E9DDE42-3880-45E4-A858-54229392A3E8}" srcOrd="1" destOrd="0" presId="urn:microsoft.com/office/officeart/2005/8/layout/orgChart1"/>
    <dgm:cxn modelId="{71E344FA-C048-43C4-B8C4-C8523F296C29}" type="presParOf" srcId="{B06FC0C8-0305-429F-9CED-755867E16455}" destId="{7D6189B1-0FCB-4874-B41D-75FD4E618AFF}" srcOrd="2" destOrd="0" presId="urn:microsoft.com/office/officeart/2005/8/layout/orgChart1"/>
    <dgm:cxn modelId="{CF5A87FE-CB33-4B57-9A1E-7F8A0ABAA1BA}" type="presParOf" srcId="{1ABCD85E-774A-41F1-B12D-E50A9E55577A}" destId="{65B57E5E-BEC8-41B3-945E-BED2BD39842D}" srcOrd="2" destOrd="0" presId="urn:microsoft.com/office/officeart/2005/8/layout/orgChart1"/>
    <dgm:cxn modelId="{BE9F7794-0824-404B-A3BF-4A36515AF72E}" type="presParOf" srcId="{C1EA2B41-57C1-482A-B854-D547F2CF3C33}" destId="{18B3F0FE-D112-4D41-8361-67DE0D55CE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6A54B-A41F-4BCF-9743-6050A4C310A3}">
      <dsp:nvSpPr>
        <dsp:cNvPr id="0" name=""/>
        <dsp:cNvSpPr/>
      </dsp:nvSpPr>
      <dsp:spPr>
        <a:xfrm>
          <a:off x="6809755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70376-9018-4568-98DE-493E6A62C41D}">
      <dsp:nvSpPr>
        <dsp:cNvPr id="0" name=""/>
        <dsp:cNvSpPr/>
      </dsp:nvSpPr>
      <dsp:spPr>
        <a:xfrm>
          <a:off x="4974596" y="1133479"/>
          <a:ext cx="2741411" cy="47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891"/>
              </a:lnTo>
              <a:lnTo>
                <a:pt x="2741411" y="237891"/>
              </a:lnTo>
              <a:lnTo>
                <a:pt x="2741411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1CA7A-4894-485F-8A94-55B7F2EB4E3B}">
      <dsp:nvSpPr>
        <dsp:cNvPr id="0" name=""/>
        <dsp:cNvSpPr/>
      </dsp:nvSpPr>
      <dsp:spPr>
        <a:xfrm>
          <a:off x="4068344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33E2A-F67B-459E-93B9-30544B3F5D55}">
      <dsp:nvSpPr>
        <dsp:cNvPr id="0" name=""/>
        <dsp:cNvSpPr/>
      </dsp:nvSpPr>
      <dsp:spPr>
        <a:xfrm>
          <a:off x="4928876" y="1133479"/>
          <a:ext cx="91440" cy="47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E89BC-1935-4043-8FB0-F569FFDA90DF}">
      <dsp:nvSpPr>
        <dsp:cNvPr id="0" name=""/>
        <dsp:cNvSpPr/>
      </dsp:nvSpPr>
      <dsp:spPr>
        <a:xfrm>
          <a:off x="1326933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354E8-248E-4686-83CA-5ED29E0BB99C}">
      <dsp:nvSpPr>
        <dsp:cNvPr id="0" name=""/>
        <dsp:cNvSpPr/>
      </dsp:nvSpPr>
      <dsp:spPr>
        <a:xfrm>
          <a:off x="2233185" y="1133479"/>
          <a:ext cx="2741411" cy="475782"/>
        </a:xfrm>
        <a:custGeom>
          <a:avLst/>
          <a:gdLst/>
          <a:ahLst/>
          <a:cxnLst/>
          <a:rect l="0" t="0" r="0" b="0"/>
          <a:pathLst>
            <a:path>
              <a:moveTo>
                <a:pt x="2741411" y="0"/>
              </a:moveTo>
              <a:lnTo>
                <a:pt x="2741411" y="237891"/>
              </a:lnTo>
              <a:lnTo>
                <a:pt x="0" y="237891"/>
              </a:lnTo>
              <a:lnTo>
                <a:pt x="0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17218-E60D-4912-9590-7704AA42190D}">
      <dsp:nvSpPr>
        <dsp:cNvPr id="0" name=""/>
        <dsp:cNvSpPr/>
      </dsp:nvSpPr>
      <dsp:spPr>
        <a:xfrm>
          <a:off x="3841781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Machine learning</a:t>
          </a:r>
          <a:endParaRPr lang="en-US" sz="2900" kern="1200" dirty="0"/>
        </a:p>
      </dsp:txBody>
      <dsp:txXfrm>
        <a:off x="3841781" y="665"/>
        <a:ext cx="2265629" cy="1132814"/>
      </dsp:txXfrm>
    </dsp:sp>
    <dsp:sp modelId="{54D7AF30-9690-4041-9575-502F889DB3EF}">
      <dsp:nvSpPr>
        <dsp:cNvPr id="0" name=""/>
        <dsp:cNvSpPr/>
      </dsp:nvSpPr>
      <dsp:spPr>
        <a:xfrm>
          <a:off x="1100370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Supervised learning</a:t>
          </a:r>
          <a:endParaRPr lang="en-US" sz="2900" kern="1200" dirty="0"/>
        </a:p>
      </dsp:txBody>
      <dsp:txXfrm>
        <a:off x="1100370" y="1609261"/>
        <a:ext cx="2265629" cy="1132814"/>
      </dsp:txXfrm>
    </dsp:sp>
    <dsp:sp modelId="{A8E0D5C1-400F-4507-B80C-EF4EA025F3E9}">
      <dsp:nvSpPr>
        <dsp:cNvPr id="0" name=""/>
        <dsp:cNvSpPr/>
      </dsp:nvSpPr>
      <dsp:spPr>
        <a:xfrm>
          <a:off x="1666777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rgbClr val="FF0000"/>
              </a:solidFill>
            </a:rPr>
            <a:t>y</a:t>
          </a:r>
          <a:r>
            <a:rPr lang="en-US" sz="2900" kern="1200" dirty="0" smtClean="0"/>
            <a:t>=f(</a:t>
          </a:r>
          <a:r>
            <a:rPr lang="en-US" sz="2900" kern="1200" dirty="0" smtClean="0">
              <a:solidFill>
                <a:srgbClr val="FF0000"/>
              </a:solidFill>
            </a:rPr>
            <a:t>x</a:t>
          </a:r>
          <a:r>
            <a:rPr lang="en-US" sz="2900" kern="1200" dirty="0" smtClean="0"/>
            <a:t>)</a:t>
          </a:r>
          <a:endParaRPr lang="en-US" sz="2900" kern="1200" dirty="0"/>
        </a:p>
      </dsp:txBody>
      <dsp:txXfrm>
        <a:off x="1666777" y="3217858"/>
        <a:ext cx="2265629" cy="1132814"/>
      </dsp:txXfrm>
    </dsp:sp>
    <dsp:sp modelId="{C4C8C46E-7429-46BB-9C08-CFAEC9500E71}">
      <dsp:nvSpPr>
        <dsp:cNvPr id="0" name=""/>
        <dsp:cNvSpPr/>
      </dsp:nvSpPr>
      <dsp:spPr>
        <a:xfrm>
          <a:off x="3841781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Unsupervised learning</a:t>
          </a:r>
          <a:endParaRPr lang="en-US" sz="2900" kern="1200" dirty="0"/>
        </a:p>
      </dsp:txBody>
      <dsp:txXfrm>
        <a:off x="3841781" y="1609261"/>
        <a:ext cx="2265629" cy="1132814"/>
      </dsp:txXfrm>
    </dsp:sp>
    <dsp:sp modelId="{7B62D8F2-DDF2-4C76-8583-42EA519FCE7B}">
      <dsp:nvSpPr>
        <dsp:cNvPr id="0" name=""/>
        <dsp:cNvSpPr/>
      </dsp:nvSpPr>
      <dsp:spPr>
        <a:xfrm>
          <a:off x="4408189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f(</a:t>
          </a:r>
          <a:r>
            <a:rPr lang="en-US" sz="2900" kern="1200" dirty="0" smtClean="0">
              <a:solidFill>
                <a:srgbClr val="FF0000"/>
              </a:solidFill>
            </a:rPr>
            <a:t>x</a:t>
          </a:r>
          <a:r>
            <a:rPr lang="en-US" sz="2900" kern="1200" dirty="0" smtClean="0"/>
            <a:t>)</a:t>
          </a:r>
          <a:endParaRPr lang="en-US" sz="2900" kern="1200" dirty="0"/>
        </a:p>
      </dsp:txBody>
      <dsp:txXfrm>
        <a:off x="4408189" y="3217858"/>
        <a:ext cx="2265629" cy="1132814"/>
      </dsp:txXfrm>
    </dsp:sp>
    <dsp:sp modelId="{0DA20B89-3AC6-4AF0-9B14-7893BAD89964}">
      <dsp:nvSpPr>
        <dsp:cNvPr id="0" name=""/>
        <dsp:cNvSpPr/>
      </dsp:nvSpPr>
      <dsp:spPr>
        <a:xfrm>
          <a:off x="6583193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Reinforcement learning</a:t>
          </a:r>
          <a:endParaRPr lang="en-US" sz="2900" kern="1200" dirty="0"/>
        </a:p>
      </dsp:txBody>
      <dsp:txXfrm>
        <a:off x="6583193" y="1609261"/>
        <a:ext cx="2265629" cy="1132814"/>
      </dsp:txXfrm>
    </dsp:sp>
    <dsp:sp modelId="{015D3DC3-9D66-4D73-83F0-49CEE1CB5861}">
      <dsp:nvSpPr>
        <dsp:cNvPr id="0" name=""/>
        <dsp:cNvSpPr/>
      </dsp:nvSpPr>
      <dsp:spPr>
        <a:xfrm>
          <a:off x="7149600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y=f(</a:t>
          </a:r>
          <a:r>
            <a:rPr lang="en-US" sz="2900" kern="1200" dirty="0" smtClean="0">
              <a:solidFill>
                <a:srgbClr val="FF0000"/>
              </a:solidFill>
            </a:rPr>
            <a:t>x</a:t>
          </a:r>
          <a:r>
            <a:rPr lang="en-US" sz="2900" kern="1200" dirty="0" smtClean="0"/>
            <a:t>)  </a:t>
          </a:r>
          <a:r>
            <a:rPr lang="en-US" altLang="zh-CN" sz="2900" kern="1200" dirty="0" smtClean="0">
              <a:solidFill>
                <a:srgbClr val="FF0000"/>
              </a:solidFill>
            </a:rPr>
            <a:t>z</a:t>
          </a:r>
          <a:endParaRPr lang="en-US" sz="2900" kern="1200" dirty="0">
            <a:solidFill>
              <a:srgbClr val="FF0000"/>
            </a:solidFill>
          </a:endParaRPr>
        </a:p>
      </dsp:txBody>
      <dsp:txXfrm>
        <a:off x="7149600" y="3217858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01F6-8A01-4050-8770-AFB26F391A3F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0191E-D7F4-4239-BBE3-F8A7C8487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1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0191E-D7F4-4239-BBE3-F8A7C8487B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04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5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8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8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5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6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9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3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8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53A86-7E4F-4EBF-B20A-54AB1065184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6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785" y="887471"/>
            <a:ext cx="9426429" cy="2387600"/>
          </a:xfrm>
        </p:spPr>
        <p:txBody>
          <a:bodyPr/>
          <a:lstStyle/>
          <a:p>
            <a:r>
              <a:rPr lang="en-US" altLang="zh-CN" dirty="0" smtClean="0"/>
              <a:t>Deep 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063433"/>
            <a:ext cx="9144000" cy="1655762"/>
          </a:xfrm>
        </p:spPr>
        <p:txBody>
          <a:bodyPr/>
          <a:lstStyle/>
          <a:p>
            <a:r>
              <a:rPr lang="en-US" dirty="0" smtClean="0"/>
              <a:t>Yue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78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5131892" y="-8525"/>
            <a:ext cx="38361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POMDP</a:t>
            </a:r>
            <a:endParaRPr lang="en-US" sz="48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70201"/>
              </p:ext>
            </p:extLst>
          </p:nvPr>
        </p:nvGraphicFramePr>
        <p:xfrm>
          <a:off x="1364339" y="1317038"/>
          <a:ext cx="9303660" cy="3439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5915">
                  <a:extLst>
                    <a:ext uri="{9D8B030D-6E8A-4147-A177-3AD203B41FA5}">
                      <a16:colId xmlns:a16="http://schemas.microsoft.com/office/drawing/2014/main" val="3140860547"/>
                    </a:ext>
                  </a:extLst>
                </a:gridCol>
                <a:gridCol w="1179571">
                  <a:extLst>
                    <a:ext uri="{9D8B030D-6E8A-4147-A177-3AD203B41FA5}">
                      <a16:colId xmlns:a16="http://schemas.microsoft.com/office/drawing/2014/main" val="2830032035"/>
                    </a:ext>
                  </a:extLst>
                </a:gridCol>
                <a:gridCol w="2870665">
                  <a:extLst>
                    <a:ext uri="{9D8B030D-6E8A-4147-A177-3AD203B41FA5}">
                      <a16:colId xmlns:a16="http://schemas.microsoft.com/office/drawing/2014/main" val="2965219150"/>
                    </a:ext>
                  </a:extLst>
                </a:gridCol>
                <a:gridCol w="2927509">
                  <a:extLst>
                    <a:ext uri="{9D8B030D-6E8A-4147-A177-3AD203B41FA5}">
                      <a16:colId xmlns:a16="http://schemas.microsoft.com/office/drawing/2014/main" val="3069251485"/>
                    </a:ext>
                  </a:extLst>
                </a:gridCol>
              </a:tblGrid>
              <a:tr h="89658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Markov</a:t>
                      </a:r>
                    </a:p>
                    <a:p>
                      <a:pPr algn="ctr"/>
                      <a:r>
                        <a:rPr lang="en-US" altLang="zh-CN" dirty="0" smtClean="0"/>
                        <a:t>Models</a:t>
                      </a:r>
                      <a:endParaRPr lang="zh-CN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 we have control over</a:t>
                      </a:r>
                      <a:r>
                        <a:rPr lang="en-US" altLang="zh-CN" baseline="0" dirty="0" smtClean="0"/>
                        <a:t> the state transitions?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65496"/>
                  </a:ext>
                </a:extLst>
              </a:tr>
              <a:tr h="733837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4920"/>
                  </a:ext>
                </a:extLst>
              </a:tr>
              <a:tr h="73383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Are</a:t>
                      </a:r>
                      <a:r>
                        <a:rPr lang="en-US" altLang="zh-CN" baseline="0" dirty="0" smtClean="0"/>
                        <a:t> the states completely observable?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Markov Chain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MDP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771057"/>
                  </a:ext>
                </a:extLst>
              </a:tr>
              <a:tr h="10756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HMM</a:t>
                      </a:r>
                    </a:p>
                    <a:p>
                      <a:pPr algn="ctr"/>
                      <a:r>
                        <a:rPr lang="en-US" altLang="zh-CN" dirty="0" smtClean="0"/>
                        <a:t>Hidden Markov Model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POMDP</a:t>
                      </a:r>
                    </a:p>
                    <a:p>
                      <a:pPr algn="ctr"/>
                      <a:r>
                        <a:rPr lang="en-US" altLang="zh-CN" dirty="0" smtClean="0"/>
                        <a:t>Partially</a:t>
                      </a:r>
                      <a:r>
                        <a:rPr lang="en-US" altLang="zh-CN" baseline="0" dirty="0" smtClean="0"/>
                        <a:t> Observable Markov Decision Process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63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2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04" y="1027313"/>
            <a:ext cx="8647619" cy="501904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131892" y="-8525"/>
            <a:ext cx="38361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POMDP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983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90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00" y="54303"/>
            <a:ext cx="9059101" cy="6803697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4688114" y="1944914"/>
            <a:ext cx="5370285" cy="20900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3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9095"/>
            <a:ext cx="10515600" cy="479786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Value function </a:t>
            </a:r>
          </a:p>
          <a:p>
            <a:pPr lvl="1"/>
            <a:r>
              <a:rPr lang="en-US" altLang="zh-CN" sz="2800" dirty="0" smtClean="0"/>
              <a:t>DP</a:t>
            </a:r>
          </a:p>
          <a:p>
            <a:pPr lvl="1"/>
            <a:r>
              <a:rPr lang="en-US" altLang="zh-CN" sz="2800" dirty="0" smtClean="0"/>
              <a:t>MC</a:t>
            </a:r>
          </a:p>
          <a:p>
            <a:pPr lvl="1"/>
            <a:r>
              <a:rPr lang="en-US" altLang="zh-CN" sz="2800" dirty="0" smtClean="0"/>
              <a:t>TD</a:t>
            </a:r>
          </a:p>
          <a:p>
            <a:pPr lvl="1"/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Policy </a:t>
            </a:r>
          </a:p>
          <a:p>
            <a:pPr lvl="1"/>
            <a:r>
              <a:rPr lang="en-US" altLang="zh-CN" sz="2800" dirty="0" smtClean="0"/>
              <a:t>Reinforce</a:t>
            </a:r>
          </a:p>
          <a:p>
            <a:pPr lvl="1"/>
            <a:r>
              <a:rPr lang="en-US" altLang="zh-CN" sz="2800" dirty="0" smtClean="0"/>
              <a:t>Actor-Critic</a:t>
            </a:r>
          </a:p>
          <a:p>
            <a:pPr lvl="1"/>
            <a:endParaRPr lang="en-US" altLang="zh-CN" sz="2800" dirty="0" smtClean="0"/>
          </a:p>
          <a:p>
            <a:pPr marL="457200" lvl="1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Aim</a:t>
            </a:r>
          </a:p>
          <a:p>
            <a:pPr marL="914400" lvl="2" indent="-457200"/>
            <a:r>
              <a:rPr lang="en-US" altLang="zh-CN" sz="2800" dirty="0"/>
              <a:t>The relationship and the difference</a:t>
            </a:r>
          </a:p>
          <a:p>
            <a:pPr marL="914400" lvl="2" indent="-457200"/>
            <a:r>
              <a:rPr lang="en-US" altLang="zh-CN" sz="2800" dirty="0"/>
              <a:t>What problem do they solve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65529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Algorithms	DP</a:t>
            </a:r>
            <a:br>
              <a:rPr lang="en-US" altLang="zh-CN" dirty="0" smtClean="0"/>
            </a:br>
            <a:r>
              <a:rPr lang="en-US" altLang="zh-CN" dirty="0" smtClean="0"/>
              <a:t>(Dynamic Programming)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</a:t>
            </a:r>
            <a:r>
              <a:rPr lang="en-US" altLang="zh-CN" dirty="0" smtClean="0"/>
              <a:t>based</a:t>
            </a:r>
            <a:endParaRPr lang="en-US" altLang="zh-CN" dirty="0" smtClean="0"/>
          </a:p>
          <a:p>
            <a:r>
              <a:rPr lang="en-US" altLang="zh-CN" dirty="0" smtClean="0"/>
              <a:t>Two method :</a:t>
            </a:r>
          </a:p>
          <a:p>
            <a:pPr lvl="1"/>
            <a:r>
              <a:rPr lang="en-US" altLang="zh-CN" dirty="0" smtClean="0"/>
              <a:t>Policy iteration ( policy evaluation -&gt; policy improvement )</a:t>
            </a:r>
          </a:p>
          <a:p>
            <a:pPr lvl="1"/>
            <a:r>
              <a:rPr lang="en-US" altLang="zh-CN" dirty="0"/>
              <a:t>Value </a:t>
            </a:r>
            <a:r>
              <a:rPr lang="en-US" altLang="zh-CN" dirty="0" smtClean="0"/>
              <a:t>iteration 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70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Policy </a:t>
            </a:r>
            <a:r>
              <a:rPr lang="en-US" altLang="zh-CN" dirty="0" smtClean="0"/>
              <a:t>iteration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3524" y="1935616"/>
            <a:ext cx="3990476" cy="38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73" y="3350535"/>
            <a:ext cx="4230608" cy="3181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95" y="1588630"/>
            <a:ext cx="5161905" cy="1761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514359" y="4574040"/>
                <a:ext cx="2756587" cy="512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limLow>
                            <m:limLow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359" y="4574040"/>
                <a:ext cx="2756587" cy="512000"/>
              </a:xfrm>
              <a:prstGeom prst="rect">
                <a:avLst/>
              </a:prstGeom>
              <a:blipFill>
                <a:blip r:embed="rId5"/>
                <a:stretch>
                  <a:fillRect t="-169048" r="-31195" b="-248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2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909" y="-133350"/>
            <a:ext cx="5244192" cy="67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977900" y="288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Value iteration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05" y="1490952"/>
            <a:ext cx="8276190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87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913120"/>
              </p:ext>
            </p:extLst>
          </p:nvPr>
        </p:nvGraphicFramePr>
        <p:xfrm>
          <a:off x="508416" y="1396789"/>
          <a:ext cx="2534588" cy="2380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47">
                  <a:extLst>
                    <a:ext uri="{9D8B030D-6E8A-4147-A177-3AD203B41FA5}">
                      <a16:colId xmlns:a16="http://schemas.microsoft.com/office/drawing/2014/main" val="2931117827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2447642889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875950228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3198301620"/>
                    </a:ext>
                  </a:extLst>
                </a:gridCol>
              </a:tblGrid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22594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0500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2559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6946"/>
                  </a:ext>
                </a:extLst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599395"/>
              </p:ext>
            </p:extLst>
          </p:nvPr>
        </p:nvGraphicFramePr>
        <p:xfrm>
          <a:off x="3591393" y="1396789"/>
          <a:ext cx="2534588" cy="2380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47">
                  <a:extLst>
                    <a:ext uri="{9D8B030D-6E8A-4147-A177-3AD203B41FA5}">
                      <a16:colId xmlns:a16="http://schemas.microsoft.com/office/drawing/2014/main" val="2931117827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2447642889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875950228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3198301620"/>
                    </a:ext>
                  </a:extLst>
                </a:gridCol>
              </a:tblGrid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22594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0500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2559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6946"/>
                  </a:ext>
                </a:extLst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400924"/>
              </p:ext>
            </p:extLst>
          </p:nvPr>
        </p:nvGraphicFramePr>
        <p:xfrm>
          <a:off x="6674370" y="1396789"/>
          <a:ext cx="2534588" cy="2380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47">
                  <a:extLst>
                    <a:ext uri="{9D8B030D-6E8A-4147-A177-3AD203B41FA5}">
                      <a16:colId xmlns:a16="http://schemas.microsoft.com/office/drawing/2014/main" val="2931117827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2447642889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875950228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3198301620"/>
                    </a:ext>
                  </a:extLst>
                </a:gridCol>
              </a:tblGrid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22594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0500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2559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6946"/>
                  </a:ext>
                </a:extLst>
              </a:tr>
            </a:tbl>
          </a:graphicData>
        </a:graphic>
      </p:graphicFrame>
      <p:graphicFrame>
        <p:nvGraphicFramePr>
          <p:cNvPr id="1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874149"/>
              </p:ext>
            </p:extLst>
          </p:nvPr>
        </p:nvGraphicFramePr>
        <p:xfrm>
          <a:off x="508416" y="4127500"/>
          <a:ext cx="2534588" cy="2380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47">
                  <a:extLst>
                    <a:ext uri="{9D8B030D-6E8A-4147-A177-3AD203B41FA5}">
                      <a16:colId xmlns:a16="http://schemas.microsoft.com/office/drawing/2014/main" val="2931117827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2447642889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875950228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3198301620"/>
                    </a:ext>
                  </a:extLst>
                </a:gridCol>
              </a:tblGrid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22594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0500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2559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6946"/>
                  </a:ext>
                </a:extLst>
              </a:tr>
            </a:tbl>
          </a:graphicData>
        </a:graphic>
      </p:graphicFrame>
      <p:graphicFrame>
        <p:nvGraphicFramePr>
          <p:cNvPr id="11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182348"/>
              </p:ext>
            </p:extLst>
          </p:nvPr>
        </p:nvGraphicFramePr>
        <p:xfrm>
          <a:off x="3591393" y="4127500"/>
          <a:ext cx="2534588" cy="2380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47">
                  <a:extLst>
                    <a:ext uri="{9D8B030D-6E8A-4147-A177-3AD203B41FA5}">
                      <a16:colId xmlns:a16="http://schemas.microsoft.com/office/drawing/2014/main" val="2931117827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2447642889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875950228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3198301620"/>
                    </a:ext>
                  </a:extLst>
                </a:gridCol>
              </a:tblGrid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22594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0500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2559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6946"/>
                  </a:ext>
                </a:extLst>
              </a:tr>
            </a:tbl>
          </a:graphicData>
        </a:graphic>
      </p:graphicFrame>
      <p:graphicFrame>
        <p:nvGraphicFramePr>
          <p:cNvPr id="12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100872"/>
              </p:ext>
            </p:extLst>
          </p:nvPr>
        </p:nvGraphicFramePr>
        <p:xfrm>
          <a:off x="6674370" y="4127500"/>
          <a:ext cx="2534588" cy="2380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47">
                  <a:extLst>
                    <a:ext uri="{9D8B030D-6E8A-4147-A177-3AD203B41FA5}">
                      <a16:colId xmlns:a16="http://schemas.microsoft.com/office/drawing/2014/main" val="2931117827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2447642889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875950228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3198301620"/>
                    </a:ext>
                  </a:extLst>
                </a:gridCol>
              </a:tblGrid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22594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0500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2559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6946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9638676" y="5317866"/>
            <a:ext cx="152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Convergence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94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reinforcement learning</a:t>
            </a:r>
          </a:p>
          <a:p>
            <a:r>
              <a:rPr lang="en-US" dirty="0" smtClean="0"/>
              <a:t>How to solve reinforcement learning</a:t>
            </a:r>
          </a:p>
          <a:p>
            <a:r>
              <a:rPr lang="en-US" dirty="0" smtClean="0"/>
              <a:t>Why was reinforcement learning combined with deep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05943" y="-8525"/>
            <a:ext cx="6908799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Optimal value function</a:t>
            </a:r>
            <a:endParaRPr 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167251" y="1317038"/>
                <a:ext cx="3437992" cy="862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)=</m:t>
                          </m:r>
                          <m:limLow>
                            <m:limLow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251" y="1317038"/>
                <a:ext cx="3437992" cy="862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20059" y="2018529"/>
                <a:ext cx="4220771" cy="73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</m:lim>
                      </m:limLow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059" y="2018529"/>
                <a:ext cx="4220771" cy="7365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67251" y="2625699"/>
                <a:ext cx="82556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)|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251" y="2625699"/>
                <a:ext cx="825565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20059" y="3232869"/>
                <a:ext cx="6458435" cy="1658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limLow>
                                  <m:limLow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)|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)[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059" y="3232869"/>
                <a:ext cx="6458435" cy="1658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86301" y="4645259"/>
                <a:ext cx="7137531" cy="1658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limLow>
                                  <m:limLow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lim>
                                </m:limLow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′)|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)[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limLow>
                                      <m:limLow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lim>
                                    </m:limLow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e>
                                </m:d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301" y="4645259"/>
                <a:ext cx="7137531" cy="16584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0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Algorithms	MC</a:t>
            </a:r>
            <a:br>
              <a:rPr lang="en-US" altLang="zh-CN" dirty="0" smtClean="0"/>
            </a:br>
            <a:r>
              <a:rPr lang="en-US" altLang="zh-CN" dirty="0" smtClean="0"/>
              <a:t>(Monte Carlo)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free</a:t>
            </a:r>
          </a:p>
          <a:p>
            <a:r>
              <a:rPr lang="en-US" altLang="zh-CN" dirty="0" smtClean="0"/>
              <a:t>Episodic MDP</a:t>
            </a:r>
          </a:p>
          <a:p>
            <a:endParaRPr lang="en-US" altLang="zh-CN" dirty="0"/>
          </a:p>
          <a:p>
            <a:r>
              <a:rPr lang="en-US" altLang="zh-CN" dirty="0"/>
              <a:t> value = mean </a:t>
            </a:r>
            <a:r>
              <a:rPr lang="en-US" altLang="zh-CN" dirty="0" smtClean="0"/>
              <a:t>return</a:t>
            </a:r>
          </a:p>
          <a:p>
            <a:endParaRPr lang="en-US" altLang="zh-CN" dirty="0"/>
          </a:p>
          <a:p>
            <a:r>
              <a:rPr lang="en-US" altLang="zh-CN" dirty="0" smtClean="0"/>
              <a:t>On policy and off policy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404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Initial MC 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573" y="2965487"/>
            <a:ext cx="10515600" cy="1306710"/>
          </a:xfrm>
        </p:spPr>
        <p:txBody>
          <a:bodyPr/>
          <a:lstStyle/>
          <a:p>
            <a:r>
              <a:rPr lang="en-US" altLang="zh-CN" dirty="0" smtClean="0"/>
              <a:t>E for policy evaluation</a:t>
            </a:r>
          </a:p>
          <a:p>
            <a:r>
              <a:rPr lang="en-US" altLang="zh-CN" dirty="0" smtClean="0"/>
              <a:t>I for policy improvement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94" y="1690688"/>
            <a:ext cx="7028571" cy="76190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003100" y="2438138"/>
            <a:ext cx="7209794" cy="1661031"/>
            <a:chOff x="5002610" y="4589936"/>
            <a:chExt cx="7209794" cy="16610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/>
                <p:cNvSpPr/>
                <p:nvPr/>
              </p:nvSpPr>
              <p:spPr>
                <a:xfrm>
                  <a:off x="5031638" y="5262748"/>
                  <a:ext cx="599997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0" dirty="0" smtClean="0"/>
                    <a:t>Value function :	 </a:t>
                  </a:r>
                  <a14:m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638" y="5262748"/>
                  <a:ext cx="5999976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523" t="-130263" r="-11269" b="-194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/>
                <p:cNvSpPr/>
                <p:nvPr/>
              </p:nvSpPr>
              <p:spPr>
                <a:xfrm>
                  <a:off x="5002610" y="5789302"/>
                  <a:ext cx="720979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 smtClean="0"/>
                    <a:t>Action value function :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610" y="5789302"/>
                  <a:ext cx="720979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354" t="-132000" r="-9222" b="-198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/>
                <p:cNvSpPr/>
                <p:nvPr/>
              </p:nvSpPr>
              <p:spPr>
                <a:xfrm>
                  <a:off x="5002610" y="4589936"/>
                  <a:ext cx="5376408" cy="6079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 smtClean="0"/>
                    <a:t>Return : 		</a:t>
                  </a:r>
                  <a14:m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610" y="4589936"/>
                  <a:ext cx="5376408" cy="607923"/>
                </a:xfrm>
                <a:prstGeom prst="rect">
                  <a:avLst/>
                </a:prstGeom>
                <a:blipFill>
                  <a:blip r:embed="rId5"/>
                  <a:stretch>
                    <a:fillRect l="-1814" b="-13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文本框 9"/>
          <p:cNvSpPr txBox="1"/>
          <p:nvPr/>
        </p:nvSpPr>
        <p:spPr>
          <a:xfrm>
            <a:off x="838200" y="4799546"/>
            <a:ext cx="10751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Is there any problem ?   Recall the simple game before we start.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903752" y="5753597"/>
            <a:ext cx="9144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Trade off between </a:t>
            </a:r>
            <a:r>
              <a:rPr lang="en-US" altLang="zh-CN" sz="4000" b="1" dirty="0" smtClean="0"/>
              <a:t>exploration</a:t>
            </a:r>
            <a:r>
              <a:rPr lang="en-US" altLang="zh-CN" sz="3200" dirty="0" smtClean="0"/>
              <a:t> and </a:t>
            </a:r>
            <a:r>
              <a:rPr lang="en-US" altLang="zh-CN" sz="4000" b="1" dirty="0" smtClean="0"/>
              <a:t>exploitation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53370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b="1" dirty="0" smtClean="0"/>
              <a:t>On policy </a:t>
            </a:r>
            <a:r>
              <a:rPr lang="en-US" altLang="zh-CN" dirty="0" smtClean="0"/>
              <a:t>and off policy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425" y="1709737"/>
            <a:ext cx="6111458" cy="460518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349500" y="3619500"/>
            <a:ext cx="4749800" cy="3429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7150100" y="3821828"/>
            <a:ext cx="17907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991600" y="3637162"/>
                <a:ext cx="2557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𝑔𝑟𝑒𝑒𝑑𝑦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𝑠𝑜𝑓𝑡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0" y="3637162"/>
                <a:ext cx="255756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 8"/>
          <p:cNvSpPr/>
          <p:nvPr/>
        </p:nvSpPr>
        <p:spPr>
          <a:xfrm>
            <a:off x="2567908" y="4164728"/>
            <a:ext cx="4749800" cy="7628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317708" y="4506558"/>
            <a:ext cx="1623092" cy="120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940800" y="4187522"/>
            <a:ext cx="3126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[evaluation]</a:t>
            </a:r>
          </a:p>
          <a:p>
            <a:r>
              <a:rPr lang="en-US" altLang="zh-CN" dirty="0" smtClean="0"/>
              <a:t>Compute the value function</a:t>
            </a:r>
            <a:r>
              <a:rPr lang="en-US" altLang="zh-CN" dirty="0"/>
              <a:t> </a:t>
            </a:r>
            <a:r>
              <a:rPr lang="en-US" altLang="zh-CN" dirty="0" smtClean="0"/>
              <a:t>according to the expectation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720308" y="5203375"/>
            <a:ext cx="4749800" cy="10924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470108" y="5941658"/>
            <a:ext cx="1521492" cy="11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8991600" y="5381218"/>
                <a:ext cx="31267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[improvement]</a:t>
                </a:r>
              </a:p>
              <a:p>
                <a:r>
                  <a:rPr lang="en-US" altLang="zh-CN" dirty="0" smtClean="0"/>
                  <a:t>Improve the policy according to the value function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0" y="5381218"/>
                <a:ext cx="3126708" cy="923330"/>
              </a:xfrm>
              <a:prstGeom prst="rect">
                <a:avLst/>
              </a:prstGeom>
              <a:blipFill>
                <a:blip r:embed="rId4"/>
                <a:stretch>
                  <a:fillRect l="-1559" t="-3974" r="-292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On policy and </a:t>
            </a:r>
            <a:r>
              <a:rPr lang="en-US" altLang="zh-CN" sz="5400" b="1" dirty="0" smtClean="0"/>
              <a:t>off policy 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838200" y="3942582"/>
                <a:ext cx="2926442" cy="2325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)]=</m:t>
                            </m:r>
                            <m:nary>
                              <m:naryPr>
                                <m:chr m:val="∑"/>
                                <m:grow m:val="on"/>
                                <m:subHide m:val="on"/>
                                <m:supHide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nary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grow m:val="on"/>
                                <m:subHide m:val="on"/>
                                <m:supHide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42582"/>
                <a:ext cx="2926442" cy="23256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67" y="3767138"/>
            <a:ext cx="5333333" cy="9428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97463"/>
            <a:ext cx="2914286" cy="10380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1550" y="2190750"/>
            <a:ext cx="2091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Behavior policy</a:t>
            </a:r>
          </a:p>
          <a:p>
            <a:r>
              <a:rPr lang="en-US" altLang="zh-CN" sz="2400" dirty="0" smtClean="0"/>
              <a:t>Target policy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85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3" y="1040370"/>
            <a:ext cx="7529279" cy="513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Algorithms	TD</a:t>
            </a:r>
            <a:br>
              <a:rPr lang="en-US" altLang="zh-CN" dirty="0" smtClean="0"/>
            </a:br>
            <a:r>
              <a:rPr lang="en-US" altLang="zh-CN" dirty="0" smtClean="0"/>
              <a:t>(Temporal Difference)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en-US" altLang="zh-CN" dirty="0" smtClean="0"/>
              <a:t> </a:t>
            </a:r>
            <a:r>
              <a:rPr lang="en-US" altLang="zh-CN" dirty="0"/>
              <a:t>free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Three </a:t>
            </a:r>
            <a:r>
              <a:rPr lang="en-US" altLang="zh-CN" dirty="0" smtClean="0"/>
              <a:t>important </a:t>
            </a:r>
            <a:r>
              <a:rPr lang="en-US" altLang="zh-CN" dirty="0" smtClean="0"/>
              <a:t> methods 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TD(0)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Sarsa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Q-leaning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9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173745"/>
              </p:ext>
            </p:extLst>
          </p:nvPr>
        </p:nvGraphicFramePr>
        <p:xfrm>
          <a:off x="5230318" y="4547797"/>
          <a:ext cx="5922364" cy="2092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0591">
                  <a:extLst>
                    <a:ext uri="{9D8B030D-6E8A-4147-A177-3AD203B41FA5}">
                      <a16:colId xmlns:a16="http://schemas.microsoft.com/office/drawing/2014/main" val="2197097307"/>
                    </a:ext>
                  </a:extLst>
                </a:gridCol>
                <a:gridCol w="1480591">
                  <a:extLst>
                    <a:ext uri="{9D8B030D-6E8A-4147-A177-3AD203B41FA5}">
                      <a16:colId xmlns:a16="http://schemas.microsoft.com/office/drawing/2014/main" val="2842878115"/>
                    </a:ext>
                  </a:extLst>
                </a:gridCol>
                <a:gridCol w="1480591">
                  <a:extLst>
                    <a:ext uri="{9D8B030D-6E8A-4147-A177-3AD203B41FA5}">
                      <a16:colId xmlns:a16="http://schemas.microsoft.com/office/drawing/2014/main" val="87270722"/>
                    </a:ext>
                  </a:extLst>
                </a:gridCol>
                <a:gridCol w="1480591">
                  <a:extLst>
                    <a:ext uri="{9D8B030D-6E8A-4147-A177-3AD203B41FA5}">
                      <a16:colId xmlns:a16="http://schemas.microsoft.com/office/drawing/2014/main" val="3901332996"/>
                    </a:ext>
                  </a:extLst>
                </a:gridCol>
              </a:tblGrid>
              <a:tr h="7643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Markov</a:t>
                      </a:r>
                      <a:r>
                        <a:rPr lang="en-US" altLang="zh-CN" baseline="0" dirty="0" smtClean="0"/>
                        <a:t> 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Bootstrapping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06878"/>
                  </a:ext>
                </a:extLst>
              </a:tr>
              <a:tr h="44283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16072"/>
                  </a:ext>
                </a:extLst>
              </a:tr>
              <a:tr h="44283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716120"/>
                  </a:ext>
                </a:extLst>
              </a:tr>
              <a:tr h="44283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635978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8" y="154221"/>
            <a:ext cx="4967782" cy="33428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27" y="154245"/>
            <a:ext cx="4974536" cy="33427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07" y="3707908"/>
            <a:ext cx="4680935" cy="316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70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00" y="54303"/>
            <a:ext cx="9059101" cy="6803697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4583340" y="4057650"/>
            <a:ext cx="3465286" cy="12346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0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6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00" y="54303"/>
            <a:ext cx="9059101" cy="680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 	Envir</a:t>
            </a:r>
            <a:r>
              <a:rPr lang="en-US" altLang="zh-CN" dirty="0" smtClean="0"/>
              <a:t>on</a:t>
            </a:r>
            <a:r>
              <a:rPr lang="en-US" dirty="0" smtClean="0"/>
              <a:t>ment</a:t>
            </a:r>
          </a:p>
          <a:p>
            <a:endParaRPr lang="en-US" dirty="0"/>
          </a:p>
          <a:p>
            <a:r>
              <a:rPr lang="en-US" altLang="zh-CN" dirty="0" smtClean="0"/>
              <a:t>State	 Reward 	Action	 Observation 	R</a:t>
            </a:r>
            <a:r>
              <a:rPr lang="en-US" dirty="0" smtClean="0"/>
              <a:t>eturn</a:t>
            </a:r>
          </a:p>
          <a:p>
            <a:endParaRPr lang="en-US" dirty="0"/>
          </a:p>
          <a:p>
            <a:r>
              <a:rPr lang="en-US" dirty="0" smtClean="0"/>
              <a:t>Exploration 	Exploitation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8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00" y="54303"/>
            <a:ext cx="9059101" cy="6803697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4630058" y="54304"/>
            <a:ext cx="4775200" cy="18142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reinforcement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318000"/>
              </p:ext>
            </p:extLst>
          </p:nvPr>
        </p:nvGraphicFramePr>
        <p:xfrm>
          <a:off x="838200" y="13112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1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892" y="-8525"/>
            <a:ext cx="3836170" cy="1325563"/>
          </a:xfrm>
        </p:spPr>
        <p:txBody>
          <a:bodyPr/>
          <a:lstStyle/>
          <a:p>
            <a:r>
              <a:rPr lang="en-US" sz="4800" dirty="0" smtClean="0"/>
              <a:t>MDP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12900" y="2632907"/>
                <a:ext cx="2623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2632907"/>
                <a:ext cx="2623539" cy="369332"/>
              </a:xfrm>
              <a:prstGeom prst="rect">
                <a:avLst/>
              </a:prstGeom>
              <a:blipFill>
                <a:blip r:embed="rId2"/>
                <a:stretch>
                  <a:fillRect l="-1163" r="-2558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68661" y="3140641"/>
                <a:ext cx="909325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𝑏𝑜𝑢𝑛𝑑𝑒𝑑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𝑠𝑢𝑏𝑠𝑒𝑡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𝐸𝑢𝑐𝑙𝑖𝑑𝑒𝑎𝑛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61" y="3140641"/>
                <a:ext cx="9093259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12900" y="3613471"/>
                <a:ext cx="4576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𝑓𝑖𝑛𝑖𝑡𝑒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&lt;∞)</m:t>
                      </m:r>
                    </m:oMath>
                  </m:oMathPara>
                </a14:m>
                <a:endParaRPr lang="en-US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3613471"/>
                <a:ext cx="4576381" cy="369332"/>
              </a:xfrm>
              <a:prstGeom prst="rect">
                <a:avLst/>
              </a:prstGeom>
              <a:blipFill>
                <a:blip r:embed="rId4"/>
                <a:stretch>
                  <a:fillRect l="-1200" r="-2000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2900" y="4015650"/>
                <a:ext cx="70207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𝑝𝑎𝑖𝑟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4015650"/>
                <a:ext cx="7020768" cy="369332"/>
              </a:xfrm>
              <a:prstGeom prst="rect">
                <a:avLst/>
              </a:prstGeom>
              <a:blipFill>
                <a:blip r:embed="rId5"/>
                <a:stretch>
                  <a:fillRect l="-608" r="-434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68661" y="4496721"/>
                <a:ext cx="668131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→[0,1]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61" y="4496721"/>
                <a:ext cx="6681316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12900" y="4958437"/>
                <a:ext cx="39153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𝑑𝑖𝑠𝑐𝑜𝑢𝑛𝑡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4958437"/>
                <a:ext cx="3915303" cy="369332"/>
              </a:xfrm>
              <a:prstGeom prst="rect">
                <a:avLst/>
              </a:prstGeom>
              <a:blipFill>
                <a:blip r:embed="rId7"/>
                <a:stretch>
                  <a:fillRect l="-1402" r="-249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t="7621"/>
          <a:stretch/>
        </p:blipFill>
        <p:spPr>
          <a:xfrm>
            <a:off x="7903124" y="137705"/>
            <a:ext cx="3358406" cy="339974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1245" y="3810142"/>
            <a:ext cx="3117204" cy="280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Reinforcement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Notation</a:t>
            </a:r>
          </a:p>
          <a:p>
            <a:endParaRPr lang="zh-CN" altLang="en-US" dirty="0"/>
          </a:p>
        </p:txBody>
      </p:sp>
      <p:sp>
        <p:nvSpPr>
          <p:cNvPr id="4" name="TextBox 15"/>
          <p:cNvSpPr txBox="1"/>
          <p:nvPr/>
        </p:nvSpPr>
        <p:spPr>
          <a:xfrm>
            <a:off x="3565309" y="268624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245976" y="3173594"/>
                <a:ext cx="64886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/>
                  <a:t>Policy  : 		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976" y="3173594"/>
                <a:ext cx="6488636" cy="461665"/>
              </a:xfrm>
              <a:prstGeom prst="rect">
                <a:avLst/>
              </a:prstGeom>
              <a:blipFill>
                <a:blip r:embed="rId2"/>
                <a:stretch>
                  <a:fillRect l="-1408" t="-132000" r="-10329" b="-19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278970" y="3692600"/>
                <a:ext cx="59999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0" dirty="0" smtClean="0"/>
                  <a:t>Value function :	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970" y="3692600"/>
                <a:ext cx="5999976" cy="461665"/>
              </a:xfrm>
              <a:prstGeom prst="rect">
                <a:avLst/>
              </a:prstGeom>
              <a:blipFill>
                <a:blip r:embed="rId3"/>
                <a:stretch>
                  <a:fillRect l="-1626" t="-132000" r="-11280" b="-19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249942" y="4219154"/>
                <a:ext cx="7209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/>
                  <a:t>Action value function :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942" y="4219154"/>
                <a:ext cx="7209794" cy="461665"/>
              </a:xfrm>
              <a:prstGeom prst="rect">
                <a:avLst/>
              </a:prstGeom>
              <a:blipFill>
                <a:blip r:embed="rId4"/>
                <a:stretch>
                  <a:fillRect l="-1268" t="-130263" r="-9214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245976" y="2553484"/>
                <a:ext cx="5376408" cy="607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/>
                  <a:t>Return : 		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976" y="2553484"/>
                <a:ext cx="5376408" cy="607923"/>
              </a:xfrm>
              <a:prstGeom prst="rect">
                <a:avLst/>
              </a:prstGeom>
              <a:blipFill>
                <a:blip r:embed="rId5"/>
                <a:stretch>
                  <a:fillRect l="-1701" b="-1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244082" y="4699804"/>
                <a:ext cx="7469544" cy="1403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Goal : </a:t>
                </a:r>
                <a:r>
                  <a:rPr lang="en-US" altLang="zh-CN" sz="2400" dirty="0" smtClean="0"/>
                  <a:t>		maximize </a:t>
                </a:r>
                <a:r>
                  <a:rPr lang="en-US" altLang="zh-CN" sz="2400" dirty="0" smtClean="0"/>
                  <a:t>the expected return  </a:t>
                </a:r>
              </a:p>
              <a:p>
                <a:r>
                  <a:rPr lang="en-US" altLang="zh-CN" sz="2400" dirty="0" smtClean="0"/>
                  <a:t>	</a:t>
                </a:r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082" y="4699804"/>
                <a:ext cx="7469544" cy="1403398"/>
              </a:xfrm>
              <a:prstGeom prst="rect">
                <a:avLst/>
              </a:prstGeom>
              <a:blipFill>
                <a:blip r:embed="rId6"/>
                <a:stretch>
                  <a:fillRect l="-1224" t="-56087" b="-9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85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85" y="986331"/>
            <a:ext cx="4914286" cy="6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256" y="1662521"/>
            <a:ext cx="6685714" cy="561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667" y="2745835"/>
            <a:ext cx="6133333" cy="34952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75" y="2531550"/>
            <a:ext cx="5523809" cy="3923809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131892" y="-8525"/>
            <a:ext cx="3836170" cy="1325563"/>
          </a:xfrm>
        </p:spPr>
        <p:txBody>
          <a:bodyPr/>
          <a:lstStyle/>
          <a:p>
            <a:r>
              <a:rPr lang="en-US" sz="4800" b="1" dirty="0" smtClean="0"/>
              <a:t>Value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47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895</Words>
  <Application>Microsoft Office PowerPoint</Application>
  <PresentationFormat>宽屏</PresentationFormat>
  <Paragraphs>228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Theme</vt:lpstr>
      <vt:lpstr>Deep Reinforcement Learning</vt:lpstr>
      <vt:lpstr>content</vt:lpstr>
      <vt:lpstr>PowerPoint 演示文稿</vt:lpstr>
      <vt:lpstr>A simple example</vt:lpstr>
      <vt:lpstr>PowerPoint 演示文稿</vt:lpstr>
      <vt:lpstr>What is reinforcement learning</vt:lpstr>
      <vt:lpstr>MDP</vt:lpstr>
      <vt:lpstr>Reinforcement learning</vt:lpstr>
      <vt:lpstr>Value function</vt:lpstr>
      <vt:lpstr>PowerPoint 演示文稿</vt:lpstr>
      <vt:lpstr>PowerPoint 演示文稿</vt:lpstr>
      <vt:lpstr>PowerPoint 演示文稿</vt:lpstr>
      <vt:lpstr>PowerPoint 演示文稿</vt:lpstr>
      <vt:lpstr>Algorithms</vt:lpstr>
      <vt:lpstr>Algorithms DP (Dynamic Programming)</vt:lpstr>
      <vt:lpstr>Policy iteration</vt:lpstr>
      <vt:lpstr>An example</vt:lpstr>
      <vt:lpstr>PowerPoint 演示文稿</vt:lpstr>
      <vt:lpstr>An example</vt:lpstr>
      <vt:lpstr>Optimal value function</vt:lpstr>
      <vt:lpstr>Algorithms MC (Monte Carlo)</vt:lpstr>
      <vt:lpstr>Initial MC algorithms</vt:lpstr>
      <vt:lpstr>On policy and off policy </vt:lpstr>
      <vt:lpstr>On policy and off policy </vt:lpstr>
      <vt:lpstr>An example</vt:lpstr>
      <vt:lpstr>Algorithms TD (Temporal Difference)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</dc:title>
  <dc:creator>Yue Wang (MSR Student-Person Consulting)</dc:creator>
  <cp:lastModifiedBy>wang wang</cp:lastModifiedBy>
  <cp:revision>57</cp:revision>
  <dcterms:created xsi:type="dcterms:W3CDTF">2016-10-09T01:31:03Z</dcterms:created>
  <dcterms:modified xsi:type="dcterms:W3CDTF">2016-10-10T16:04:03Z</dcterms:modified>
</cp:coreProperties>
</file>