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3E071-DE0D-4CC0-B141-71710893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83C3A-6BB3-480A-95B6-D0218358B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AC47D-8217-4961-93C2-41A947A5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86C0-14DC-41A6-85C2-56B5E0A9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9DBA1-7E15-49E3-9C87-523B8C76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9E5EA-7095-4AE9-BADE-F3F53F8A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95ADDD-AAE8-4BB9-B3D8-75199842E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77C29-97B1-4AFC-AAD4-F3AA3BA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EE401-4BE6-467B-B73B-E8900097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4E104-1FB7-43C2-B310-5A27E991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77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4C970-F591-400D-BB81-E40D19AF7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D9DA8-6691-4DDA-BAA4-BA4E7E7D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BA745-9B4F-4112-9D24-05FF4BB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0F748-E6FC-49EF-8657-64EEB474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38D83-3A62-45DC-9198-C5BB978A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CBB16-7B17-4B78-A2D9-8B648B1D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041E1-2E5E-4F09-8D90-D63038BF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D6EAE-E30B-4FD3-9435-BD43D2B3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6C4AD-4450-49DD-95B2-6010F18F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5BFA6-215F-4707-863F-A7C56C52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6898-C7F4-4BBE-9F88-3CD9F5C9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4C8F0-E391-4211-AEE3-5FCBF6E5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FABBA-92D1-40DF-B36B-509B455B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EB0D2-835F-4FF8-B59D-DADA59BB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C4107-7DF9-4EE7-8F0C-3D518B8A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36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FB0E-1334-4A52-9053-F7947BAC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98D90-C958-424E-9894-38F6771C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997B7-5095-4C9F-9685-7547070F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391E7-ABE0-45D0-86AA-9D959CAD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8818A2-3C4B-4307-8575-D471E251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77435-B4F0-4CFA-ACC1-A86FCF5C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0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05F9B-E14C-4210-8C58-28165CF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015EC-25E5-43AF-9303-4BE0C192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75932-883A-404A-A360-D824BA74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BD737E-9ABA-460E-AA3C-F26827A9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C0098E-042C-4751-9D51-27912BE1C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FD285F-844E-42BE-9556-0FC1E7EB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02F542-BBDF-4BDD-961A-F973A6AD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B964A9-0F3F-458F-9BD4-5A7872E8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7B168-7A70-4845-99E2-381C227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D5F60D-7EC8-45A3-BC28-758BB055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CF5349-55CC-4B89-85CC-2560FF4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A5A155-97EC-4108-8EBF-F27DB3B8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195032-B733-4620-81D9-A6E8660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1217BD-802B-43B2-AD07-C2786C9F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E7325D-54B0-44F3-B868-41E60FD0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9221-364B-48BD-A220-28CEEFF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F44D6-9856-409A-AD9B-1640336B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6D855-E20A-4EA2-8420-155C895C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B5AEC9-E325-4341-957F-2997764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5CA05-A22F-4183-B4BA-F7EE672B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17DC0-225E-4DD1-AEC6-0736ABCA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540D-4853-4F9C-983B-B48BFF65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F73E10-D3F7-48FF-9721-A73CF93E7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7E2C62-0C31-49FD-82C3-187F64F5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DF92F-B273-476B-B738-3CAD9C34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F820EA-0927-40B3-A90B-6C8F570D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1AF21-5AF7-4E53-AFB6-E1565A5A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5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8E279C-335F-4CA3-90A6-C8BF4076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2E816-2636-440C-816F-5AB439F0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87F27-AC94-4993-92D4-1944E9451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9EAB-142B-4585-B072-C38D8AEBDAB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DAFDC-C55C-45B9-BE63-45A4603E8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3EE68-4474-4BF3-B21C-4BDFB702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2CDD-5F06-4963-A974-6C67AC9C0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8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8BEDE-F0E5-4B9D-A052-E6CFDF19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223"/>
          </a:xfrm>
        </p:spPr>
        <p:txBody>
          <a:bodyPr>
            <a:normAutofit/>
          </a:bodyPr>
          <a:lstStyle/>
          <a:p>
            <a:r>
              <a:rPr lang="pt-BR" sz="2800" dirty="0"/>
              <a:t>Felipe Camilo Alves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8A547-986B-4067-824C-AAEEFAB9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348"/>
            <a:ext cx="10515600" cy="528761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Maximizar			z = 1000x1 + 1500x2</a:t>
            </a:r>
          </a:p>
          <a:p>
            <a:pPr marL="0" indent="0">
              <a:buNone/>
            </a:pPr>
            <a:r>
              <a:rPr lang="pt-BR" dirty="0"/>
              <a:t>Sujeito a:</a:t>
            </a:r>
          </a:p>
          <a:p>
            <a:pPr marL="0" indent="0">
              <a:buNone/>
            </a:pPr>
            <a:r>
              <a:rPr lang="pt-BR" dirty="0"/>
              <a:t>				   5x1 + 2x2  &lt;= 16</a:t>
            </a:r>
          </a:p>
          <a:p>
            <a:pPr marL="3657600" lvl="8" indent="0">
              <a:buNone/>
            </a:pPr>
            <a:r>
              <a:rPr lang="pt-BR" sz="2800" dirty="0"/>
              <a:t>2,5x1 + 3x2  &lt;= 11</a:t>
            </a:r>
          </a:p>
          <a:p>
            <a:pPr marL="3657600" lvl="8" indent="0">
              <a:buNone/>
            </a:pPr>
            <a:r>
              <a:rPr lang="pt-BR" sz="2800" dirty="0"/>
              <a:t>2,5x1 + 5x2  &lt;= 15</a:t>
            </a:r>
          </a:p>
          <a:p>
            <a:pPr marL="3657600" lvl="8" indent="0">
              <a:buNone/>
            </a:pPr>
            <a:r>
              <a:rPr lang="pt-BR" sz="2800" dirty="0"/>
              <a:t>   x1 &gt;=0, x2 &gt;= 0</a:t>
            </a:r>
          </a:p>
          <a:p>
            <a:pPr marL="3657600" lvl="8" indent="0">
              <a:buNone/>
            </a:pP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1D0D7B-52CD-4D99-B2CA-9543BC1B0943}"/>
              </a:ext>
            </a:extLst>
          </p:cNvPr>
          <p:cNvSpPr txBox="1">
            <a:spLocks/>
          </p:cNvSpPr>
          <p:nvPr/>
        </p:nvSpPr>
        <p:spPr>
          <a:xfrm>
            <a:off x="838200" y="5444429"/>
            <a:ext cx="10515600" cy="524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Método de resolução pelo Algoritmo Simplex</a:t>
            </a:r>
          </a:p>
        </p:txBody>
      </p:sp>
    </p:spTree>
    <p:extLst>
      <p:ext uri="{BB962C8B-B14F-4D97-AF65-F5344CB8AC3E}">
        <p14:creationId xmlns:p14="http://schemas.microsoft.com/office/powerpoint/2010/main" val="1718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72192-C44C-433F-BFC9-9076B8DC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C41551-6733-46E7-8309-AA033324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250"/>
            <a:ext cx="12192000" cy="57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6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C366F3-B6B4-4B67-B0CD-D881A034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3" y="0"/>
            <a:ext cx="10582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1BC6EB-2A32-44E8-9050-D653FBCE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321"/>
            <a:ext cx="12192000" cy="61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A369CD-FF24-4834-9050-ED4A04A5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" y="0"/>
            <a:ext cx="12121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82D8A6-79AB-4D4D-A73F-367A4C82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401"/>
            <a:ext cx="5294716" cy="33091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CFC83AA2-3433-4AB9-99C8-C41048E3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84640"/>
            <a:ext cx="5294715" cy="42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44251-576B-45BC-B84C-BF8620F1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solução ótima é Z = 5000</a:t>
            </a:r>
          </a:p>
          <a:p>
            <a:pPr marL="0" indent="0" algn="ctr">
              <a:buNone/>
            </a:pPr>
            <a:r>
              <a:rPr lang="pt-BR" dirty="0"/>
              <a:t>x1= 2</a:t>
            </a:r>
          </a:p>
          <a:p>
            <a:pPr marL="0" indent="0" algn="ctr">
              <a:buNone/>
            </a:pPr>
            <a:r>
              <a:rPr lang="pt-BR" dirty="0"/>
              <a:t>x2=2</a:t>
            </a:r>
          </a:p>
        </p:txBody>
      </p:sp>
    </p:spTree>
    <p:extLst>
      <p:ext uri="{BB962C8B-B14F-4D97-AF65-F5344CB8AC3E}">
        <p14:creationId xmlns:p14="http://schemas.microsoft.com/office/powerpoint/2010/main" val="123436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Felipe Camilo Alves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Felipe Camilo Alves</dc:title>
  <dc:creator>Felipe Alves xFelipex</dc:creator>
  <cp:lastModifiedBy>Felipe Alves xFelipex</cp:lastModifiedBy>
  <cp:revision>2</cp:revision>
  <dcterms:created xsi:type="dcterms:W3CDTF">2020-06-08T12:44:26Z</dcterms:created>
  <dcterms:modified xsi:type="dcterms:W3CDTF">2020-06-08T14:23:19Z</dcterms:modified>
</cp:coreProperties>
</file>