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52FA-8190-4156-9B0B-2CC169FC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C3CD0-37B1-4B6A-938E-CED7C2F9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7E23C-8886-4161-B4D5-F98768FA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0EA75-201C-48F1-A3EC-7A421EDA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E2A17-7123-4893-B5C3-6110E5E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CC8C-1E7C-447B-8794-D77F7B7F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5DB4D-7BAE-410D-B34C-D0EFFD21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A4C11-A007-44AC-91E2-7F354393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F6B48-2DE1-480D-B652-551D3887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2CBD6-1E64-494E-9CF2-F48A615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9B5CD7-E146-42F3-99D5-F3CE3BAA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91F23A-F0F4-400C-AAD3-30510176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51EC2-0BE9-4E91-AF8C-0623DA50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D2A04-4AB4-46D3-9D6A-D6C84377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77A35-A933-47E3-82FD-29E67338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3BF0D-D4DB-4390-B154-7EE67E6B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E145B-D615-4BE9-A81C-44EBD0F4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B39D6-96B5-4526-A8DA-5CA2CACD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FD2CA-EE51-430D-B0CE-5EA7085C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BDA39-412A-4D82-B1A9-2D58B7A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9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F04A-C582-429D-A72F-BF24D1AC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71DBC3-4F5A-415E-9A61-7CCA976B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569B7-332E-4948-8BE5-02BA297C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B7962-9EE7-4CB7-9894-C88F56B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F92C1-C2A7-4C68-B745-6981210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0711D-8162-4D28-8856-1DC4BB82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C9FDE-F0FB-409C-8DCB-4B3910D60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3297C6-EDCD-4D71-99C3-39253FBB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C989A1-0EFB-4DF3-A47D-3CC814F3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6F765-DBA6-4BAD-B068-36B319C7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CFAE0-92E2-4710-AC50-7A7EA6BF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E7A3-BFD7-4952-B1E9-CDA2C752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828AD-9A0A-49C5-A9D1-23A1E8FA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F24B0-8C18-4C40-8EC2-E9B3BADA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B6F075-AA6D-4215-8318-18751C7A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C119DE-194F-4619-BA9D-65E21391D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550F6D-1045-45F8-AA0D-4FC4F5F2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91DC66-50E1-4995-A381-C4E3B6C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AF8741-A899-4668-A0DD-4C05EF4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E42B-4006-428F-8ACD-64C0CEF2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BE6A9F-0299-4A6A-BC7F-9F8B2121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91C796-40C5-4E87-80C1-4FF9D592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4AAF7D-8426-419E-95FF-1E627034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1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55225-C1FF-4929-AA59-B651A528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C93BB4-929B-414E-9460-C35F5919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F26B13-D5FF-4028-93B8-7DF006F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32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41F20-95BD-4DCB-B161-EC3EDC78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2C196-D5C3-42A3-99BC-98F09127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B60386-5DAF-43E8-8E51-5A009FCB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EB658-FAA5-496A-86DA-DECD632F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BDFC9-7838-4B76-969B-16F3509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2C506-1438-4F4F-905F-FC73424F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8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9EA8E-48C8-410B-AA7B-CF987C9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2BECF3-E2D3-4293-AC85-72E9B42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174A3-32BA-477A-99CD-D3E97C35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23C328-8ADF-4C5A-9032-51EA7930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D28B02-69C4-434F-824A-83870B3A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B2BE1-E40D-41A5-94F6-D49C71D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7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04AA59-62A4-44AD-89E7-FE2288E8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65DC56-0DBD-4DD1-80D8-71C6BE9B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3483E-9AF2-45B6-B92D-56B6E3F7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D195-96CE-4877-AC91-F8A219637A54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65FA1-50DC-4E02-9977-89133162D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74559-2D55-41B5-99C3-CA531F38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5834-887F-43FA-A3B2-82A00763C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2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220BC-6492-4EAE-AB08-3591C830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badi" panose="020B0604020104020204" pitchFamily="34" charset="0"/>
              </a:rPr>
              <a:t>Prova 4 Fundamentos III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2686B-FC3F-4259-9A1E-5388092BA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 : Samuel Mota Elias</a:t>
            </a:r>
          </a:p>
          <a:p>
            <a:r>
              <a:rPr lang="pt-BR" dirty="0"/>
              <a:t>Professor : Marcos </a:t>
            </a:r>
            <a:r>
              <a:rPr lang="pt-BR" dirty="0" err="1"/>
              <a:t>Antonio</a:t>
            </a:r>
            <a:r>
              <a:rPr lang="pt-BR" dirty="0"/>
              <a:t> de Souza</a:t>
            </a:r>
          </a:p>
        </p:txBody>
      </p:sp>
    </p:spTree>
    <p:extLst>
      <p:ext uri="{BB962C8B-B14F-4D97-AF65-F5344CB8AC3E}">
        <p14:creationId xmlns:p14="http://schemas.microsoft.com/office/powerpoint/2010/main" val="77619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D52A-3330-46E6-9F6D-7772E175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Descrição do Problema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123C4-F1E9-4D32-A6DE-5D2B2BBF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escolhido , foi um problema de maximização .</a:t>
            </a:r>
          </a:p>
          <a:p>
            <a:r>
              <a:rPr lang="pl-PL" dirty="0"/>
              <a:t>Maximizar: z = x1 + 9x2 + x</a:t>
            </a:r>
            <a:r>
              <a:rPr lang="pt-BR" dirty="0"/>
              <a:t>3</a:t>
            </a:r>
          </a:p>
          <a:p>
            <a:r>
              <a:rPr lang="pt-BR" dirty="0"/>
              <a:t>Foi utilizada a função acima , buscando encontrar a solução ótima para a mesma .</a:t>
            </a:r>
          </a:p>
          <a:p>
            <a:r>
              <a:rPr lang="pt-BR" dirty="0"/>
              <a:t>Um passo a passo foi seguido , até chegar ao resultado que eu almejava.</a:t>
            </a:r>
          </a:p>
          <a:p>
            <a:r>
              <a:rPr lang="pt-BR" dirty="0"/>
              <a:t>Irei disponibilizar o passo a passo sem o uso de software e o que foi feio via software Solver Simplex.</a:t>
            </a:r>
          </a:p>
        </p:txBody>
      </p:sp>
    </p:spTree>
    <p:extLst>
      <p:ext uri="{BB962C8B-B14F-4D97-AF65-F5344CB8AC3E}">
        <p14:creationId xmlns:p14="http://schemas.microsoft.com/office/powerpoint/2010/main" val="22601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9E9E-D5DA-410C-B900-091FC1B9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Maximização via software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0365271-F74F-4096-99C4-BCFF6D57F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92" t="9210" r="9584" b="7464"/>
          <a:stretch/>
        </p:blipFill>
        <p:spPr>
          <a:xfrm>
            <a:off x="2464904" y="1844011"/>
            <a:ext cx="7262192" cy="43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2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F88EE74-54CE-481B-8D6E-DD77B57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8" t="20097" r="8316" b="22898"/>
          <a:stretch/>
        </p:blipFill>
        <p:spPr>
          <a:xfrm>
            <a:off x="334413" y="1213005"/>
            <a:ext cx="11523173" cy="44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2A27E1-DF38-4DFC-98B5-E6CA1595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29743" r="10422" b="28821"/>
          <a:stretch/>
        </p:blipFill>
        <p:spPr>
          <a:xfrm>
            <a:off x="47866" y="1885069"/>
            <a:ext cx="12096268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B00A-9EF3-4F05-9319-FA4F450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202020204" pitchFamily="34" charset="0"/>
              </a:rPr>
              <a:t>Maximização Sem uso de Software</a:t>
            </a:r>
            <a:br>
              <a:rPr lang="pt-BR" dirty="0">
                <a:latin typeface="Abadi" panose="020B0604020202020204" pitchFamily="34" charset="0"/>
              </a:rPr>
            </a:br>
            <a:r>
              <a:rPr lang="pt-BR" dirty="0">
                <a:latin typeface="Abadi" panose="020B0604020202020204" pitchFamily="34" charset="0"/>
              </a:rPr>
              <a:t>Passo 1 e Passo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4DA942-AE14-464C-8C62-FA6CD3625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6" t="23804" r="44779" b="30657"/>
          <a:stretch/>
        </p:blipFill>
        <p:spPr>
          <a:xfrm>
            <a:off x="1223889" y="2439780"/>
            <a:ext cx="3559127" cy="31230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556282-69A4-4625-BD57-EA1B74377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7" t="16411" r="33590" b="38051"/>
          <a:stretch/>
        </p:blipFill>
        <p:spPr>
          <a:xfrm>
            <a:off x="5613010" y="2439780"/>
            <a:ext cx="4684540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085F-71A1-4810-A574-95D819A4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Passo 3A e 3B.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F97E2-9AD0-4669-96F3-66001F52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2" t="15398" r="26408" b="48626"/>
          <a:stretch/>
        </p:blipFill>
        <p:spPr>
          <a:xfrm>
            <a:off x="365758" y="2484547"/>
            <a:ext cx="5542671" cy="24672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FBBF2F-01CC-4A17-B6E2-5A95BB9EF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6" t="54584" r="26176" b="11249"/>
          <a:stretch/>
        </p:blipFill>
        <p:spPr>
          <a:xfrm>
            <a:off x="6096000" y="2564635"/>
            <a:ext cx="5683347" cy="23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0C88-5B02-4ED2-8C95-F08D967E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Passo 3C e 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BF1DA8-BE17-4875-B196-7A349F81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92" t="25273" r="25263" b="44429"/>
          <a:stretch/>
        </p:blipFill>
        <p:spPr>
          <a:xfrm>
            <a:off x="0" y="2387572"/>
            <a:ext cx="7025640" cy="25605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0BF345-7201-4C83-9DA4-1CB6C216C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69" t="24652" r="45520" b="42988"/>
          <a:stretch/>
        </p:blipFill>
        <p:spPr>
          <a:xfrm>
            <a:off x="7484960" y="2387572"/>
            <a:ext cx="3868840" cy="26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3E8D3-2410-4A5B-84F9-CD33B291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Passo 5 e 6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60DD5A0-F5FA-4C49-8F67-4A4E5732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42" t="32660" r="29018" b="29880"/>
          <a:stretch/>
        </p:blipFill>
        <p:spPr>
          <a:xfrm>
            <a:off x="2133598" y="1987827"/>
            <a:ext cx="8123584" cy="39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67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Tema do Office</vt:lpstr>
      <vt:lpstr>Prova 4 Fundamentos III  </vt:lpstr>
      <vt:lpstr>Descrição do Problema </vt:lpstr>
      <vt:lpstr>Maximização via software </vt:lpstr>
      <vt:lpstr>Apresentação do PowerPoint</vt:lpstr>
      <vt:lpstr>Apresentação do PowerPoint</vt:lpstr>
      <vt:lpstr>Maximização Sem uso de Software Passo 1 e Passo 2</vt:lpstr>
      <vt:lpstr>Passo 3A e 3B.</vt:lpstr>
      <vt:lpstr>Passo 3C e 4</vt:lpstr>
      <vt:lpstr>Passo 5 e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4 Fundamentos III  </dc:title>
  <dc:creator>Samuel Mota...</dc:creator>
  <cp:lastModifiedBy>Samuel Mota...</cp:lastModifiedBy>
  <cp:revision>3</cp:revision>
  <dcterms:created xsi:type="dcterms:W3CDTF">2020-06-08T02:16:46Z</dcterms:created>
  <dcterms:modified xsi:type="dcterms:W3CDTF">2020-06-08T02:35:48Z</dcterms:modified>
</cp:coreProperties>
</file>