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9" r:id="rId3"/>
    <p:sldId id="271" r:id="rId4"/>
    <p:sldId id="283" r:id="rId5"/>
    <p:sldId id="260" r:id="rId6"/>
    <p:sldId id="261" r:id="rId7"/>
    <p:sldId id="262" r:id="rId8"/>
    <p:sldId id="263" r:id="rId10"/>
    <p:sldId id="264" r:id="rId11"/>
    <p:sldId id="265" r:id="rId12"/>
    <p:sldId id="266" r:id="rId13"/>
    <p:sldId id="267" r:id="rId14"/>
    <p:sldId id="268" r:id="rId15"/>
    <p:sldId id="269" r:id="rId16"/>
    <p:sldId id="270" r:id="rId1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4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838200" y="1221219"/>
            <a:ext cx="10515600" cy="2387600"/>
          </a:xfrm>
        </p:spPr>
        <p:txBody>
          <a:bodyPr anchor="b"/>
          <a:lstStyle>
            <a:lvl1pPr algn="ctr">
              <a:defRPr sz="6000">
                <a:solidFill>
                  <a:schemeClr val="bg1"/>
                </a:solidFill>
              </a:defRPr>
            </a:lvl1pPr>
          </a:lstStyle>
          <a:p>
            <a:r>
              <a:rPr lang="zh-CN" altLang="en-US" dirty="0"/>
              <a:t>编辑标题</a:t>
            </a:r>
            <a:endParaRPr lang="zh-CN" altLang="en-US" dirty="0"/>
          </a:p>
        </p:txBody>
      </p:sp>
      <p:sp>
        <p:nvSpPr>
          <p:cNvPr id="3" name="副标题 2"/>
          <p:cNvSpPr>
            <a:spLocks noGrp="1"/>
          </p:cNvSpPr>
          <p:nvPr>
            <p:ph type="subTitle" idx="1" hasCustomPrompt="1"/>
          </p:nvPr>
        </p:nvSpPr>
        <p:spPr>
          <a:xfrm>
            <a:off x="838200" y="3700894"/>
            <a:ext cx="105156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endParaRPr lang="zh-CN" altLang="en-US" dirty="0"/>
          </a:p>
        </p:txBody>
      </p:sp>
      <p:sp>
        <p:nvSpPr>
          <p:cNvPr id="4" name="日期占位符 3"/>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7C0E1D-24C4-406F-9615-DBDA8D2D1F9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7" name="内容占位符 6"/>
          <p:cNvSpPr>
            <a:spLocks noGrp="1"/>
          </p:cNvSpPr>
          <p:nvPr>
            <p:ph sz="quarter" idx="13" hasCustomPrompt="1"/>
          </p:nvPr>
        </p:nvSpPr>
        <p:spPr>
          <a:xfrm>
            <a:off x="838200" y="271463"/>
            <a:ext cx="10515599" cy="5943986"/>
          </a:xfrm>
        </p:spPr>
        <p:txBody>
          <a:bodyPr/>
          <a:lstStyle>
            <a:lvl1pPr>
              <a:defRPr sz="2400"/>
            </a:lvl1pPr>
            <a:lvl2pPr>
              <a:defRPr sz="2000"/>
            </a:lvl2pPr>
            <a:lvl3pPr>
              <a:defRPr sz="1800"/>
            </a:lvl3pPr>
            <a:lvl4pPr>
              <a:defRPr sz="1800"/>
            </a:lvl4pPr>
            <a:lvl5pPr>
              <a:defRPr sz="1800"/>
            </a:lvl5pPr>
          </a:lstStyle>
          <a:p>
            <a:pPr lvl="0"/>
            <a:r>
              <a:rPr lang="zh-CN" altLang="en-US" dirty="0"/>
              <a:t>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dirty="0"/>
              <a:t>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7C0E1D-24C4-406F-9615-DBDA8D2D1F9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2812282"/>
            <a:ext cx="10515600" cy="1469838"/>
          </a:xfrm>
        </p:spPr>
        <p:txBody>
          <a:bodyPr anchor="b"/>
          <a:lstStyle>
            <a:lvl1pPr>
              <a:defRPr sz="6000">
                <a:solidFill>
                  <a:schemeClr val="bg1"/>
                </a:solidFill>
              </a:defRPr>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309108"/>
            <a:ext cx="10515600" cy="1007693"/>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编辑文本</a:t>
            </a:r>
            <a:endParaRPr lang="zh-CN" altLang="en-US" dirty="0"/>
          </a:p>
        </p:txBody>
      </p:sp>
      <p:sp>
        <p:nvSpPr>
          <p:cNvPr id="4" name="日期占位符 3"/>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7C0E1D-24C4-406F-9615-DBDA8D2D1F9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dirty="0"/>
              <a:t>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dirty="0"/>
              <a:t>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7C0E1D-24C4-406F-9615-DBDA8D2D1F9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757365"/>
            <a:ext cx="5157787" cy="90116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编辑文本</a:t>
            </a:r>
            <a:endParaRPr lang="zh-CN" altLang="en-US" dirty="0"/>
          </a:p>
        </p:txBody>
      </p:sp>
      <p:sp>
        <p:nvSpPr>
          <p:cNvPr id="4" name="内容占位符 3"/>
          <p:cNvSpPr>
            <a:spLocks noGrp="1"/>
          </p:cNvSpPr>
          <p:nvPr>
            <p:ph sz="half" idx="2" hasCustomPrompt="1"/>
          </p:nvPr>
        </p:nvSpPr>
        <p:spPr>
          <a:xfrm>
            <a:off x="839788" y="2728685"/>
            <a:ext cx="5157787" cy="3460977"/>
          </a:xfrm>
        </p:spPr>
        <p:txBody>
          <a:bodyPr/>
          <a:lstStyle/>
          <a:p>
            <a:pPr lvl="0"/>
            <a:r>
              <a:rPr lang="zh-CN" altLang="en-US" dirty="0"/>
              <a:t>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hasCustomPrompt="1"/>
          </p:nvPr>
        </p:nvSpPr>
        <p:spPr>
          <a:xfrm>
            <a:off x="6172200" y="1757365"/>
            <a:ext cx="5183188" cy="90116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编辑文本</a:t>
            </a:r>
            <a:endParaRPr lang="zh-CN" altLang="en-US" dirty="0"/>
          </a:p>
        </p:txBody>
      </p:sp>
      <p:sp>
        <p:nvSpPr>
          <p:cNvPr id="6" name="内容占位符 5"/>
          <p:cNvSpPr>
            <a:spLocks noGrp="1"/>
          </p:cNvSpPr>
          <p:nvPr>
            <p:ph sz="quarter" idx="4" hasCustomPrompt="1"/>
          </p:nvPr>
        </p:nvSpPr>
        <p:spPr>
          <a:xfrm>
            <a:off x="6172200" y="2728685"/>
            <a:ext cx="5183188" cy="3460977"/>
          </a:xfrm>
        </p:spPr>
        <p:txBody>
          <a:bodyPr/>
          <a:lstStyle/>
          <a:p>
            <a:pPr lvl="0"/>
            <a:r>
              <a:rPr lang="zh-CN" altLang="en-US" dirty="0"/>
              <a:t>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87C0E1D-24C4-406F-9615-DBDA8D2D1F9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1928813"/>
            <a:ext cx="10515600" cy="2162969"/>
          </a:xfrm>
        </p:spPr>
        <p:txBody>
          <a:bodyPr anchor="b" anchorCtr="0"/>
          <a:lstStyle>
            <a:lvl1pPr>
              <a:defRPr>
                <a:solidFill>
                  <a:schemeClr val="bg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37" name="内容占位符 36"/>
          <p:cNvSpPr>
            <a:spLocks noGrp="1"/>
          </p:cNvSpPr>
          <p:nvPr>
            <p:ph sz="quarter" idx="13" hasCustomPrompt="1"/>
          </p:nvPr>
        </p:nvSpPr>
        <p:spPr>
          <a:xfrm>
            <a:off x="838200" y="4207330"/>
            <a:ext cx="10515600" cy="1484313"/>
          </a:xfrm>
        </p:spPr>
        <p:txBody>
          <a:bodyPr>
            <a:normAutofit/>
          </a:bodyPr>
          <a:lstStyle>
            <a:lvl1pPr marL="0" indent="0">
              <a:buNone/>
              <a:defRPr sz="2400">
                <a:solidFill>
                  <a:schemeClr val="bg1"/>
                </a:solidFill>
              </a:defRPr>
            </a:lvl1pPr>
          </a:lstStyle>
          <a:p>
            <a:pPr lvl="0"/>
            <a:r>
              <a:rPr lang="zh-CN" altLang="en-US" dirty="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3" name="图片占位符 2"/>
          <p:cNvSpPr>
            <a:spLocks noGrp="1" noChangeAspect="1"/>
          </p:cNvSpPr>
          <p:nvPr>
            <p:ph type="pic" idx="1"/>
          </p:nvPr>
        </p:nvSpPr>
        <p:spPr>
          <a:xfrm>
            <a:off x="5184000" y="677329"/>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277529"/>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
        <p:nvSpPr>
          <p:cNvPr id="2" name="标题 1"/>
          <p:cNvSpPr>
            <a:spLocks noGrp="1"/>
          </p:cNvSpPr>
          <p:nvPr>
            <p:ph type="title"/>
          </p:nvPr>
        </p:nvSpPr>
        <p:spPr>
          <a:xfrm>
            <a:off x="839787" y="677329"/>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098156" y="365125"/>
            <a:ext cx="1255643" cy="5811838"/>
          </a:xfrm>
        </p:spPr>
        <p:txBody>
          <a:bodyPr vert="eaVert"/>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090991"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2000">
              <a:srgbClr val="000003"/>
            </a:gs>
            <a:gs pos="76000">
              <a:srgbClr val="515369"/>
            </a:gs>
            <a:gs pos="89000">
              <a:srgbClr val="68677B"/>
            </a:gs>
            <a:gs pos="100000">
              <a:srgbClr val="707383"/>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20DD7636-5BE1-44BC-BB5F-15739D9E18E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E87C0E1D-24C4-406F-9615-DBDA8D2D1F93}"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8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lumMod val="8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8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128"/>
          <p:cNvSpPr txBox="1"/>
          <p:nvPr>
            <p:custDataLst>
              <p:tags r:id="rId1"/>
            </p:custDataLst>
          </p:nvPr>
        </p:nvSpPr>
        <p:spPr>
          <a:xfrm>
            <a:off x="536575" y="3070225"/>
            <a:ext cx="11118850" cy="7175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lumMod val="8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8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3600" b="0" i="0" u="none" strike="noStrike" kern="1200" cap="none" spc="0" normalizeH="0" baseline="0" noProof="0" dirty="0">
                <a:ln>
                  <a:noFill/>
                </a:ln>
                <a:solidFill>
                  <a:srgbClr val="FFFFFF">
                    <a:lumMod val="85000"/>
                  </a:srgbClr>
                </a:solidFill>
                <a:effectLst/>
                <a:uLnTx/>
                <a:uFillTx/>
              </a:rPr>
              <a:t>day03</a:t>
            </a:r>
            <a:endParaRPr kumimoji="0" lang="en-US" altLang="zh-CN" sz="3600" b="0" i="0" u="none" strike="noStrike" kern="1200" cap="none" spc="0" normalizeH="0" baseline="0" noProof="0" dirty="0">
              <a:ln>
                <a:noFill/>
              </a:ln>
              <a:solidFill>
                <a:srgbClr val="FFFFFF">
                  <a:lumMod val="85000"/>
                </a:srgbClr>
              </a:solidFill>
              <a:effectLst/>
              <a:uLnTx/>
              <a:uFillTx/>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3600" b="0" i="0" u="none" strike="noStrike" kern="1200" cap="none" spc="0" normalizeH="0" baseline="0" noProof="0" dirty="0">
              <a:ln>
                <a:noFill/>
              </a:ln>
              <a:solidFill>
                <a:srgbClr val="FFFFFF">
                  <a:lumMod val="85000"/>
                </a:srgbClr>
              </a:solidFill>
              <a:effectLst/>
              <a:uLnTx/>
              <a:uFillTx/>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78535" y="937895"/>
            <a:ext cx="6598920" cy="5516245"/>
          </a:xfrm>
          <a:prstGeom prst="rect">
            <a:avLst/>
          </a:prstGeom>
          <a:noFill/>
        </p:spPr>
        <p:txBody>
          <a:bodyPr wrap="square" rtlCol="0">
            <a:spAutoFit/>
          </a:bodyPr>
          <a:lstStyle/>
          <a:p>
            <a:pPr>
              <a:lnSpc>
                <a:spcPct val="140000"/>
              </a:lnSpc>
            </a:pPr>
            <a:r>
              <a:rPr lang="en-US" altLang="zh-CN">
                <a:solidFill>
                  <a:schemeClr val="bg1">
                    <a:lumMod val="85000"/>
                  </a:schemeClr>
                </a:solidFill>
              </a:rPr>
              <a:t>1.6</a:t>
            </a:r>
            <a:r>
              <a:rPr>
                <a:solidFill>
                  <a:schemeClr val="bg1">
                    <a:lumMod val="85000"/>
                  </a:schemeClr>
                </a:solidFill>
              </a:rPr>
              <a:t>边框</a:t>
            </a:r>
            <a:endParaRPr>
              <a:solidFill>
                <a:schemeClr val="bg1">
                  <a:lumMod val="85000"/>
                </a:schemeClr>
              </a:solidFill>
            </a:endParaRPr>
          </a:p>
          <a:p>
            <a:pPr>
              <a:lnSpc>
                <a:spcPct val="140000"/>
              </a:lnSpc>
            </a:pPr>
            <a:r>
              <a:rPr lang="en-US" altLang="zh-CN">
                <a:solidFill>
                  <a:schemeClr val="bg1">
                    <a:lumMod val="85000"/>
                  </a:schemeClr>
                </a:solidFill>
              </a:rPr>
              <a:t>border-width  边框的宽度</a:t>
            </a:r>
            <a:endParaRPr lang="en-US" altLang="zh-CN">
              <a:solidFill>
                <a:schemeClr val="bg1">
                  <a:lumMod val="85000"/>
                </a:schemeClr>
              </a:solidFill>
            </a:endParaRPr>
          </a:p>
          <a:p>
            <a:pPr>
              <a:lnSpc>
                <a:spcPct val="140000"/>
              </a:lnSpc>
            </a:pPr>
            <a:r>
              <a:rPr lang="en-US" altLang="zh-CN">
                <a:solidFill>
                  <a:schemeClr val="bg1">
                    <a:lumMod val="85000"/>
                  </a:schemeClr>
                </a:solidFill>
              </a:rPr>
              <a:t>border-style   边框的样式</a:t>
            </a:r>
            <a:endParaRPr lang="en-US" altLang="zh-CN">
              <a:solidFill>
                <a:schemeClr val="bg1">
                  <a:lumMod val="85000"/>
                </a:schemeClr>
              </a:solidFill>
            </a:endParaRPr>
          </a:p>
          <a:p>
            <a:pPr>
              <a:lnSpc>
                <a:spcPct val="140000"/>
              </a:lnSpc>
            </a:pPr>
            <a:r>
              <a:rPr lang="en-US" altLang="zh-CN">
                <a:solidFill>
                  <a:schemeClr val="bg1">
                    <a:lumMod val="85000"/>
                  </a:schemeClr>
                </a:solidFill>
              </a:rPr>
              <a:t>border-color 边框的颜色</a:t>
            </a:r>
            <a:endParaRPr lang="en-US" altLang="zh-CN">
              <a:solidFill>
                <a:schemeClr val="bg1">
                  <a:lumMod val="85000"/>
                </a:schemeClr>
              </a:solidFill>
            </a:endParaRPr>
          </a:p>
          <a:p>
            <a:pPr>
              <a:lnSpc>
                <a:spcPct val="140000"/>
              </a:lnSpc>
            </a:pPr>
            <a:r>
              <a:rPr lang="en-US" altLang="zh-CN">
                <a:solidFill>
                  <a:schemeClr val="bg1">
                    <a:lumMod val="85000"/>
                  </a:schemeClr>
                </a:solidFill>
              </a:rPr>
              <a:t>可以简写成</a:t>
            </a:r>
            <a:endParaRPr lang="en-US" altLang="zh-CN">
              <a:solidFill>
                <a:schemeClr val="bg1">
                  <a:lumMod val="85000"/>
                </a:schemeClr>
              </a:solidFill>
            </a:endParaRPr>
          </a:p>
          <a:p>
            <a:pPr>
              <a:lnSpc>
                <a:spcPct val="140000"/>
              </a:lnSpc>
            </a:pPr>
            <a:r>
              <a:rPr lang="en-US" altLang="zh-CN">
                <a:solidFill>
                  <a:schemeClr val="bg1">
                    <a:lumMod val="85000"/>
                  </a:schemeClr>
                </a:solidFill>
              </a:rPr>
              <a:t>border： width style color</a:t>
            </a:r>
            <a:endParaRPr lang="en-US" altLang="zh-CN">
              <a:solidFill>
                <a:schemeClr val="bg1">
                  <a:lumMod val="85000"/>
                </a:schemeClr>
              </a:solidFill>
            </a:endParaRPr>
          </a:p>
          <a:p>
            <a:pPr>
              <a:lnSpc>
                <a:spcPct val="160000"/>
              </a:lnSpc>
            </a:pPr>
            <a:r>
              <a:rPr lang="en-US" altLang="zh-CN">
                <a:solidFill>
                  <a:schemeClr val="bg1">
                    <a:lumMod val="85000"/>
                  </a:schemeClr>
                </a:solidFill>
              </a:rPr>
              <a:t>p{border:1px solid #333}</a:t>
            </a:r>
            <a:endParaRPr lang="en-US" altLang="zh-CN">
              <a:solidFill>
                <a:schemeClr val="bg1">
                  <a:lumMod val="85000"/>
                </a:schemeClr>
              </a:solidFill>
            </a:endParaRPr>
          </a:p>
          <a:p>
            <a:pPr>
              <a:lnSpc>
                <a:spcPct val="160000"/>
              </a:lnSpc>
            </a:pPr>
            <a:r>
              <a:rPr lang="en-US" altLang="zh-CN">
                <a:solidFill>
                  <a:schemeClr val="bg1">
                    <a:lumMod val="85000"/>
                  </a:schemeClr>
                </a:solidFill>
              </a:rPr>
              <a:t>*</a:t>
            </a:r>
            <a:r>
              <a:rPr lang="zh-CN" altLang="en-US">
                <a:solidFill>
                  <a:schemeClr val="bg1">
                    <a:lumMod val="85000"/>
                  </a:schemeClr>
                </a:solidFill>
              </a:rPr>
              <a:t>边框-单独设置各边</a:t>
            </a:r>
            <a:endParaRPr lang="zh-CN" altLang="en-US">
              <a:solidFill>
                <a:schemeClr val="bg1">
                  <a:lumMod val="85000"/>
                </a:schemeClr>
              </a:solidFill>
            </a:endParaRPr>
          </a:p>
          <a:p>
            <a:pPr>
              <a:lnSpc>
                <a:spcPct val="160000"/>
              </a:lnSpc>
            </a:pPr>
            <a:r>
              <a:rPr lang="zh-CN" altLang="en-US">
                <a:solidFill>
                  <a:schemeClr val="bg1">
                    <a:lumMod val="85000"/>
                  </a:schemeClr>
                </a:solidFill>
              </a:rPr>
              <a:t>p</a:t>
            </a:r>
            <a:endParaRPr lang="zh-CN" altLang="en-US">
              <a:solidFill>
                <a:schemeClr val="bg1">
                  <a:lumMod val="85000"/>
                </a:schemeClr>
              </a:solidFill>
            </a:endParaRPr>
          </a:p>
          <a:p>
            <a:pPr>
              <a:lnSpc>
                <a:spcPct val="160000"/>
              </a:lnSpc>
            </a:pPr>
            <a:r>
              <a:rPr lang="zh-CN" altLang="en-US">
                <a:solidFill>
                  <a:schemeClr val="bg1">
                    <a:lumMod val="85000"/>
                  </a:schemeClr>
                </a:solidFill>
              </a:rPr>
              <a:t>{</a:t>
            </a:r>
            <a:endParaRPr lang="zh-CN" altLang="en-US">
              <a:solidFill>
                <a:schemeClr val="bg1">
                  <a:lumMod val="85000"/>
                </a:schemeClr>
              </a:solidFill>
            </a:endParaRPr>
          </a:p>
          <a:p>
            <a:pPr>
              <a:lnSpc>
                <a:spcPct val="160000"/>
              </a:lnSpc>
            </a:pPr>
            <a:r>
              <a:rPr lang="zh-CN" altLang="en-US">
                <a:solidFill>
                  <a:schemeClr val="bg1">
                    <a:lumMod val="85000"/>
                  </a:schemeClr>
                </a:solidFill>
              </a:rPr>
              <a:t>    border-top</a:t>
            </a:r>
            <a:r>
              <a:rPr lang="en-US" altLang="zh-CN">
                <a:solidFill>
                  <a:schemeClr val="bg1">
                    <a:lumMod val="85000"/>
                  </a:schemeClr>
                </a:solidFill>
              </a:rPr>
              <a:t>:1px solid #ccc;</a:t>
            </a:r>
            <a:endParaRPr lang="en-US" altLang="zh-CN">
              <a:solidFill>
                <a:schemeClr val="bg1">
                  <a:lumMod val="85000"/>
                </a:schemeClr>
              </a:solidFill>
            </a:endParaRPr>
          </a:p>
          <a:p>
            <a:pPr>
              <a:lnSpc>
                <a:spcPct val="160000"/>
              </a:lnSpc>
            </a:pPr>
            <a:r>
              <a:rPr lang="zh-CN" altLang="en-US">
                <a:solidFill>
                  <a:schemeClr val="bg1">
                    <a:lumMod val="85000"/>
                  </a:schemeClr>
                </a:solidFill>
              </a:rPr>
              <a:t>  </a:t>
            </a:r>
            <a:endParaRPr lang="zh-CN" altLang="en-US">
              <a:solidFill>
                <a:schemeClr val="bg1">
                  <a:lumMod val="85000"/>
                </a:schemeClr>
              </a:solidFill>
            </a:endParaRPr>
          </a:p>
          <a:p>
            <a:pPr>
              <a:lnSpc>
                <a:spcPct val="160000"/>
              </a:lnSpc>
            </a:pPr>
            <a:r>
              <a:rPr lang="zh-CN" altLang="en-US">
                <a:solidFill>
                  <a:schemeClr val="bg1">
                    <a:lumMod val="85000"/>
                  </a:schemeClr>
                </a:solidFill>
              </a:rPr>
              <a:t>}</a:t>
            </a:r>
            <a:endParaRPr lang="zh-CN" altLang="en-US">
              <a:solidFill>
                <a:schemeClr val="bg1">
                  <a:lumMod val="85000"/>
                </a:schemeClr>
              </a:solidFill>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78535" y="937895"/>
            <a:ext cx="6598920" cy="3189605"/>
          </a:xfrm>
          <a:prstGeom prst="rect">
            <a:avLst/>
          </a:prstGeom>
          <a:noFill/>
        </p:spPr>
        <p:txBody>
          <a:bodyPr wrap="square" rtlCol="0">
            <a:spAutoFit/>
          </a:bodyPr>
          <a:lstStyle/>
          <a:p>
            <a:pPr>
              <a:lnSpc>
                <a:spcPct val="140000"/>
              </a:lnSpc>
            </a:pPr>
            <a:r>
              <a:rPr lang="en-US" altLang="zh-CN">
                <a:solidFill>
                  <a:schemeClr val="bg1">
                    <a:lumMod val="85000"/>
                  </a:schemeClr>
                </a:solidFill>
              </a:rPr>
              <a:t>1.7</a:t>
            </a:r>
            <a:r>
              <a:rPr lang="zh-CN" altLang="en-US">
                <a:solidFill>
                  <a:schemeClr val="bg1">
                    <a:lumMod val="85000"/>
                  </a:schemeClr>
                </a:solidFill>
              </a:rPr>
              <a:t>表格</a:t>
            </a:r>
            <a:r>
              <a:rPr lang="en-US" altLang="zh-CN">
                <a:solidFill>
                  <a:schemeClr val="bg1">
                    <a:lumMod val="85000"/>
                  </a:schemeClr>
                </a:solidFill>
              </a:rPr>
              <a:t>(</a:t>
            </a:r>
            <a:r>
              <a:rPr lang="zh-CN" altLang="en-US">
                <a:solidFill>
                  <a:schemeClr val="bg1">
                    <a:lumMod val="85000"/>
                  </a:schemeClr>
                </a:solidFill>
              </a:rPr>
              <a:t>了解</a:t>
            </a:r>
            <a:r>
              <a:rPr lang="en-US" altLang="zh-CN">
                <a:solidFill>
                  <a:schemeClr val="bg1">
                    <a:lumMod val="85000"/>
                  </a:schemeClr>
                </a:solidFill>
              </a:rPr>
              <a:t>)</a:t>
            </a:r>
            <a:endParaRPr lang="en-US" altLang="zh-CN">
              <a:solidFill>
                <a:schemeClr val="bg1">
                  <a:lumMod val="85000"/>
                </a:schemeClr>
              </a:solidFill>
            </a:endParaRPr>
          </a:p>
          <a:p>
            <a:pPr>
              <a:lnSpc>
                <a:spcPct val="140000"/>
              </a:lnSpc>
            </a:pPr>
            <a:r>
              <a:rPr lang="zh-CN" altLang="en-US">
                <a:solidFill>
                  <a:schemeClr val="bg1">
                    <a:lumMod val="85000"/>
                  </a:schemeClr>
                </a:solidFill>
              </a:rPr>
              <a:t>border-collapse 属性设置表格的边框被折叠成一个单一的边框</a:t>
            </a:r>
            <a:endParaRPr lang="zh-CN" altLang="en-US">
              <a:solidFill>
                <a:schemeClr val="bg1">
                  <a:lumMod val="85000"/>
                </a:schemeClr>
              </a:solidFill>
            </a:endParaRPr>
          </a:p>
          <a:p>
            <a:pPr>
              <a:lnSpc>
                <a:spcPct val="140000"/>
              </a:lnSpc>
            </a:pPr>
            <a:endParaRPr lang="zh-CN" altLang="en-US">
              <a:solidFill>
                <a:schemeClr val="bg1">
                  <a:lumMod val="85000"/>
                </a:schemeClr>
              </a:solidFill>
            </a:endParaRPr>
          </a:p>
          <a:p>
            <a:pPr>
              <a:lnSpc>
                <a:spcPct val="140000"/>
              </a:lnSpc>
            </a:pPr>
            <a:r>
              <a:rPr lang="zh-CN" altLang="en-US">
                <a:solidFill>
                  <a:schemeClr val="bg1">
                    <a:lumMod val="85000"/>
                  </a:schemeClr>
                </a:solidFill>
              </a:rPr>
              <a:t>table{border-collapse:collapse}</a:t>
            </a:r>
            <a:endParaRPr lang="zh-CN" altLang="en-US">
              <a:solidFill>
                <a:schemeClr val="bg1">
                  <a:lumMod val="85000"/>
                </a:schemeClr>
              </a:solidFill>
            </a:endParaRPr>
          </a:p>
          <a:p>
            <a:pPr>
              <a:lnSpc>
                <a:spcPct val="140000"/>
              </a:lnSpc>
            </a:pPr>
            <a:r>
              <a:rPr lang="zh-CN" altLang="en-US">
                <a:solidFill>
                  <a:schemeClr val="bg1">
                    <a:lumMod val="85000"/>
                  </a:schemeClr>
                </a:solidFill>
              </a:rPr>
              <a:t>//可以在td,th设置这个两个属性</a:t>
            </a:r>
            <a:endParaRPr lang="zh-CN" altLang="en-US">
              <a:solidFill>
                <a:schemeClr val="bg1">
                  <a:lumMod val="85000"/>
                </a:schemeClr>
              </a:solidFill>
            </a:endParaRPr>
          </a:p>
          <a:p>
            <a:pPr>
              <a:lnSpc>
                <a:spcPct val="140000"/>
              </a:lnSpc>
            </a:pPr>
            <a:r>
              <a:rPr lang="zh-CN" altLang="en-US">
                <a:solidFill>
                  <a:schemeClr val="bg1">
                    <a:lumMod val="85000"/>
                  </a:schemeClr>
                </a:solidFill>
              </a:rPr>
              <a:t>colspan:value    //跨越的列</a:t>
            </a:r>
            <a:endParaRPr lang="zh-CN" altLang="en-US">
              <a:solidFill>
                <a:schemeClr val="bg1">
                  <a:lumMod val="85000"/>
                </a:schemeClr>
              </a:solidFill>
            </a:endParaRPr>
          </a:p>
          <a:p>
            <a:pPr>
              <a:lnSpc>
                <a:spcPct val="140000"/>
              </a:lnSpc>
            </a:pPr>
            <a:r>
              <a:rPr lang="zh-CN" altLang="en-US">
                <a:solidFill>
                  <a:schemeClr val="bg1">
                    <a:lumMod val="85000"/>
                  </a:schemeClr>
                </a:solidFill>
              </a:rPr>
              <a:t>rowspan:value   //跨越的行</a:t>
            </a:r>
            <a:endParaRPr lang="zh-CN" altLang="en-US">
              <a:solidFill>
                <a:schemeClr val="bg1">
                  <a:lumMod val="85000"/>
                </a:schemeClr>
              </a:solidFill>
            </a:endParaRPr>
          </a:p>
          <a:p>
            <a:pPr>
              <a:lnSpc>
                <a:spcPct val="140000"/>
              </a:lnSpc>
            </a:pPr>
            <a:endParaRPr lang="zh-CN" altLang="en-US">
              <a:solidFill>
                <a:schemeClr val="bg1">
                  <a:lumMod val="85000"/>
                </a:schemeClr>
              </a:solidFill>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78535" y="937895"/>
            <a:ext cx="6598920" cy="3189605"/>
          </a:xfrm>
          <a:prstGeom prst="rect">
            <a:avLst/>
          </a:prstGeom>
          <a:noFill/>
        </p:spPr>
        <p:txBody>
          <a:bodyPr wrap="square" rtlCol="0">
            <a:spAutoFit/>
          </a:bodyPr>
          <a:lstStyle/>
          <a:p>
            <a:pPr>
              <a:lnSpc>
                <a:spcPct val="140000"/>
              </a:lnSpc>
            </a:pPr>
            <a:r>
              <a:rPr lang="en-US" altLang="zh-CN">
                <a:solidFill>
                  <a:schemeClr val="bg1">
                    <a:lumMod val="85000"/>
                  </a:schemeClr>
                </a:solidFill>
              </a:rPr>
              <a:t>1.8</a:t>
            </a:r>
            <a:r>
              <a:rPr lang="zh-CN" altLang="en-US">
                <a:solidFill>
                  <a:schemeClr val="bg1">
                    <a:lumMod val="85000"/>
                  </a:schemeClr>
                </a:solidFill>
              </a:rPr>
              <a:t>轮廓属性（不怎么用）</a:t>
            </a:r>
            <a:endParaRPr lang="zh-CN" altLang="en-US">
              <a:solidFill>
                <a:schemeClr val="bg1">
                  <a:lumMod val="85000"/>
                </a:schemeClr>
              </a:solidFill>
            </a:endParaRPr>
          </a:p>
          <a:p>
            <a:pPr>
              <a:lnSpc>
                <a:spcPct val="140000"/>
              </a:lnSpc>
            </a:pPr>
            <a:r>
              <a:rPr lang="zh-CN" altLang="en-US">
                <a:solidFill>
                  <a:schemeClr val="bg1">
                    <a:lumMod val="85000"/>
                  </a:schemeClr>
                </a:solidFill>
              </a:rPr>
              <a:t>轮廓（outline）是绘制于元素周围的一条线，位于边框边缘的外围，可起到突出元素的作用</a:t>
            </a:r>
            <a:endParaRPr lang="zh-CN" altLang="en-US">
              <a:solidFill>
                <a:schemeClr val="bg1">
                  <a:lumMod val="85000"/>
                </a:schemeClr>
              </a:solidFill>
            </a:endParaRPr>
          </a:p>
          <a:p>
            <a:pPr>
              <a:lnSpc>
                <a:spcPct val="140000"/>
              </a:lnSpc>
            </a:pPr>
            <a:r>
              <a:rPr lang="en-US" altLang="zh-CN">
                <a:solidFill>
                  <a:schemeClr val="bg1">
                    <a:lumMod val="85000"/>
                  </a:schemeClr>
                </a:solidFill>
              </a:rPr>
              <a:t>p{outline:1px solid pink}</a:t>
            </a:r>
            <a:endParaRPr lang="en-US" altLang="zh-CN">
              <a:solidFill>
                <a:schemeClr val="bg1">
                  <a:lumMod val="85000"/>
                </a:schemeClr>
              </a:solidFill>
            </a:endParaRPr>
          </a:p>
          <a:p>
            <a:pPr>
              <a:lnSpc>
                <a:spcPct val="140000"/>
              </a:lnSpc>
            </a:pPr>
            <a:r>
              <a:rPr lang="en-US" altLang="zh-CN">
                <a:solidFill>
                  <a:schemeClr val="bg1">
                    <a:lumMod val="85000"/>
                  </a:schemeClr>
                </a:solidFill>
              </a:rPr>
              <a:t>8.9</a:t>
            </a:r>
            <a:r>
              <a:rPr lang="zh-CN" altLang="zh-CN">
                <a:solidFill>
                  <a:schemeClr val="bg1">
                    <a:lumMod val="85000"/>
                  </a:schemeClr>
                </a:solidFill>
              </a:rPr>
              <a:t>透明</a:t>
            </a:r>
            <a:endParaRPr lang="zh-CN" altLang="zh-CN">
              <a:solidFill>
                <a:schemeClr val="bg1">
                  <a:lumMod val="85000"/>
                </a:schemeClr>
              </a:solidFill>
            </a:endParaRPr>
          </a:p>
          <a:p>
            <a:pPr>
              <a:lnSpc>
                <a:spcPct val="140000"/>
              </a:lnSpc>
            </a:pPr>
            <a:r>
              <a:rPr lang="en-US" altLang="zh-CN">
                <a:solidFill>
                  <a:schemeClr val="bg1">
                    <a:lumMod val="85000"/>
                  </a:schemeClr>
                </a:solidFill>
              </a:rPr>
              <a:t>opacity</a:t>
            </a:r>
            <a:endParaRPr lang="en-US" altLang="zh-CN">
              <a:solidFill>
                <a:schemeClr val="bg1">
                  <a:lumMod val="85000"/>
                </a:schemeClr>
              </a:solidFill>
            </a:endParaRPr>
          </a:p>
          <a:p>
            <a:pPr>
              <a:lnSpc>
                <a:spcPct val="140000"/>
              </a:lnSpc>
            </a:pPr>
            <a:r>
              <a:rPr lang="en-US" altLang="zh-CN">
                <a:solidFill>
                  <a:schemeClr val="bg1">
                    <a:lumMod val="85000"/>
                  </a:schemeClr>
                </a:solidFill>
              </a:rPr>
              <a:t>visibility:hidden|visible</a:t>
            </a:r>
            <a:endParaRPr lang="en-US" altLang="zh-CN">
              <a:solidFill>
                <a:schemeClr val="bg1">
                  <a:lumMod val="85000"/>
                </a:schemeClr>
              </a:solidFill>
            </a:endParaRPr>
          </a:p>
          <a:p>
            <a:pPr>
              <a:lnSpc>
                <a:spcPct val="140000"/>
              </a:lnSpc>
            </a:pPr>
            <a:endParaRPr lang="zh-CN" altLang="en-US">
              <a:solidFill>
                <a:schemeClr val="bg1">
                  <a:lumMod val="85000"/>
                </a:schemeClr>
              </a:solidFill>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128"/>
          <p:cNvSpPr txBox="1"/>
          <p:nvPr>
            <p:custDataLst>
              <p:tags r:id="rId1"/>
            </p:custDataLst>
          </p:nvPr>
        </p:nvSpPr>
        <p:spPr>
          <a:xfrm>
            <a:off x="536575" y="3070225"/>
            <a:ext cx="11118850" cy="7175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lumMod val="8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8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sz="3600" b="0" i="0" u="none" strike="noStrike" kern="1200" cap="none" spc="0" normalizeH="0" baseline="0" noProof="0" dirty="0">
                <a:ln>
                  <a:noFill/>
                </a:ln>
                <a:solidFill>
                  <a:srgbClr val="FFFFFF">
                    <a:lumMod val="85000"/>
                  </a:srgbClr>
                </a:solidFill>
                <a:effectLst/>
                <a:uLnTx/>
                <a:uFillTx/>
              </a:rPr>
              <a:t>2.</a:t>
            </a:r>
            <a:r>
              <a:rPr kumimoji="0" lang="en-US" altLang="zh-CN" sz="3600" b="0" i="0" u="none" strike="noStrike" kern="1200" cap="none" spc="0" normalizeH="0" baseline="0" noProof="0" dirty="0">
                <a:ln>
                  <a:noFill/>
                </a:ln>
                <a:solidFill>
                  <a:srgbClr val="FFFFFF">
                    <a:lumMod val="85000"/>
                  </a:srgbClr>
                </a:solidFill>
                <a:effectLst/>
                <a:uLnTx/>
                <a:uFillTx/>
              </a:rPr>
              <a:t>css</a:t>
            </a:r>
            <a:r>
              <a:rPr kumimoji="0" lang="zh-CN" altLang="en-US" sz="3600" b="0" i="0" u="none" strike="noStrike" kern="1200" cap="none" spc="0" normalizeH="0" baseline="0" noProof="0" dirty="0">
                <a:ln>
                  <a:noFill/>
                </a:ln>
                <a:solidFill>
                  <a:srgbClr val="FFFFFF">
                    <a:lumMod val="85000"/>
                  </a:srgbClr>
                </a:solidFill>
                <a:effectLst/>
                <a:uLnTx/>
                <a:uFillTx/>
              </a:rPr>
              <a:t>样式的继承</a:t>
            </a:r>
            <a:endParaRPr kumimoji="0" lang="zh-CN" altLang="en-US" sz="3600" b="0" i="0" u="none" strike="noStrike" kern="1200" cap="none" spc="0" normalizeH="0" baseline="0" noProof="0" dirty="0">
              <a:ln>
                <a:noFill/>
              </a:ln>
              <a:solidFill>
                <a:srgbClr val="FFFFFF">
                  <a:lumMod val="85000"/>
                </a:srgbClr>
              </a:solidFill>
              <a:effectLst/>
              <a:uLnTx/>
              <a:uFillTx/>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57630" y="1069340"/>
            <a:ext cx="9952355" cy="5077460"/>
          </a:xfrm>
          <a:prstGeom prst="rect">
            <a:avLst/>
          </a:prstGeom>
          <a:noFill/>
        </p:spPr>
        <p:txBody>
          <a:bodyPr wrap="square" rtlCol="0">
            <a:spAutoFit/>
          </a:bodyPr>
          <a:lstStyle/>
          <a:p>
            <a:pPr>
              <a:lnSpc>
                <a:spcPct val="150000"/>
              </a:lnSpc>
            </a:pPr>
            <a:r>
              <a:rPr lang="zh-CN" altLang="en-US" dirty="0">
                <a:solidFill>
                  <a:schemeClr val="bg1">
                    <a:lumMod val="85000"/>
                  </a:schemeClr>
                </a:solidFill>
              </a:rPr>
              <a:t>继承</a:t>
            </a:r>
            <a:r>
              <a:rPr lang="en-US" altLang="zh-CN" dirty="0">
                <a:solidFill>
                  <a:schemeClr val="bg1">
                    <a:lumMod val="85000"/>
                  </a:schemeClr>
                </a:solidFill>
              </a:rPr>
              <a:t>:</a:t>
            </a:r>
            <a:r>
              <a:rPr lang="zh-CN" altLang="en-US" dirty="0">
                <a:solidFill>
                  <a:schemeClr val="bg1">
                    <a:lumMod val="85000"/>
                  </a:schemeClr>
                </a:solidFill>
              </a:rPr>
              <a:t>是子元素对父元素的继承</a:t>
            </a:r>
            <a:endParaRPr lang="zh-CN" altLang="en-US" dirty="0">
              <a:solidFill>
                <a:schemeClr val="bg1">
                  <a:lumMod val="85000"/>
                </a:schemeClr>
              </a:solidFill>
            </a:endParaRPr>
          </a:p>
          <a:p>
            <a:pPr>
              <a:lnSpc>
                <a:spcPct val="150000"/>
              </a:lnSpc>
            </a:pPr>
            <a:r>
              <a:rPr lang="en-US" altLang="zh-CN" dirty="0">
                <a:solidFill>
                  <a:schemeClr val="bg1">
                    <a:lumMod val="85000"/>
                  </a:schemeClr>
                </a:solidFill>
              </a:rPr>
              <a:t>2.1width</a:t>
            </a:r>
            <a:r>
              <a:rPr lang="zh-CN" altLang="en-US" dirty="0">
                <a:solidFill>
                  <a:schemeClr val="bg1">
                    <a:lumMod val="85000"/>
                  </a:schemeClr>
                </a:solidFill>
              </a:rPr>
              <a:t>和</a:t>
            </a:r>
            <a:r>
              <a:rPr lang="en-US" altLang="zh-CN" dirty="0">
                <a:solidFill>
                  <a:schemeClr val="bg1">
                    <a:lumMod val="85000"/>
                  </a:schemeClr>
                </a:solidFill>
              </a:rPr>
              <a:t>height</a:t>
            </a:r>
            <a:endParaRPr lang="en-US" altLang="zh-CN" dirty="0">
              <a:solidFill>
                <a:schemeClr val="bg1">
                  <a:lumMod val="85000"/>
                </a:schemeClr>
              </a:solidFill>
            </a:endParaRPr>
          </a:p>
          <a:p>
            <a:pPr>
              <a:lnSpc>
                <a:spcPct val="150000"/>
              </a:lnSpc>
            </a:pPr>
            <a:r>
              <a:rPr lang="en-US" altLang="zh-CN" dirty="0">
                <a:solidFill>
                  <a:schemeClr val="bg1">
                    <a:lumMod val="85000"/>
                  </a:schemeClr>
                </a:solidFill>
              </a:rPr>
              <a:t>width</a:t>
            </a:r>
            <a:endParaRPr lang="en-US" altLang="zh-CN" dirty="0">
              <a:solidFill>
                <a:schemeClr val="bg1">
                  <a:lumMod val="85000"/>
                </a:schemeClr>
              </a:solidFill>
            </a:endParaRPr>
          </a:p>
          <a:p>
            <a:pPr>
              <a:lnSpc>
                <a:spcPct val="150000"/>
              </a:lnSpc>
            </a:pPr>
            <a:r>
              <a:rPr lang="zh-CN" altLang="en-US" dirty="0">
                <a:solidFill>
                  <a:schemeClr val="bg1">
                    <a:lumMod val="85000"/>
                  </a:schemeClr>
                </a:solidFill>
              </a:rPr>
              <a:t>如果子元素不设置宽度，默认情况下继承父元素的宽度</a:t>
            </a:r>
            <a:endParaRPr lang="zh-CN" altLang="en-US" dirty="0">
              <a:solidFill>
                <a:schemeClr val="bg1">
                  <a:lumMod val="85000"/>
                </a:schemeClr>
              </a:solidFill>
            </a:endParaRPr>
          </a:p>
          <a:p>
            <a:pPr>
              <a:lnSpc>
                <a:spcPct val="150000"/>
              </a:lnSpc>
            </a:pPr>
            <a:r>
              <a:rPr lang="en-US" altLang="zh-CN" dirty="0">
                <a:solidFill>
                  <a:schemeClr val="bg1">
                    <a:lumMod val="85000"/>
                  </a:schemeClr>
                </a:solidFill>
              </a:rPr>
              <a:t>height</a:t>
            </a:r>
            <a:endParaRPr lang="en-US" altLang="zh-CN" dirty="0">
              <a:solidFill>
                <a:schemeClr val="bg1">
                  <a:lumMod val="85000"/>
                </a:schemeClr>
              </a:solidFill>
            </a:endParaRPr>
          </a:p>
          <a:p>
            <a:pPr>
              <a:lnSpc>
                <a:spcPct val="150000"/>
              </a:lnSpc>
            </a:pPr>
            <a:r>
              <a:rPr lang="zh-CN" altLang="en-US" dirty="0">
                <a:solidFill>
                  <a:schemeClr val="bg1">
                    <a:lumMod val="85000"/>
                  </a:schemeClr>
                </a:solidFill>
              </a:rPr>
              <a:t>如果父元素不设置高度，默认情况下父元素继承子元素的高度</a:t>
            </a:r>
            <a:endParaRPr lang="zh-CN" altLang="en-US" dirty="0">
              <a:solidFill>
                <a:schemeClr val="bg1">
                  <a:lumMod val="85000"/>
                </a:schemeClr>
              </a:solidFill>
            </a:endParaRPr>
          </a:p>
          <a:p>
            <a:pPr>
              <a:lnSpc>
                <a:spcPct val="150000"/>
              </a:lnSpc>
            </a:pPr>
            <a:r>
              <a:rPr lang="en-US" altLang="zh-CN" dirty="0">
                <a:solidFill>
                  <a:schemeClr val="bg1">
                    <a:lumMod val="85000"/>
                  </a:schemeClr>
                </a:solidFill>
              </a:rPr>
              <a:t>2.2css</a:t>
            </a:r>
            <a:r>
              <a:rPr lang="zh-CN" altLang="en-US" dirty="0">
                <a:solidFill>
                  <a:schemeClr val="bg1">
                    <a:lumMod val="85000"/>
                  </a:schemeClr>
                </a:solidFill>
              </a:rPr>
              <a:t>可以继承的属性</a:t>
            </a:r>
            <a:endParaRPr lang="zh-CN" altLang="en-US" dirty="0">
              <a:solidFill>
                <a:schemeClr val="bg1">
                  <a:lumMod val="85000"/>
                </a:schemeClr>
              </a:solidFill>
            </a:endParaRPr>
          </a:p>
          <a:p>
            <a:pPr>
              <a:lnSpc>
                <a:spcPct val="150000"/>
              </a:lnSpc>
            </a:pPr>
            <a:r>
              <a:rPr lang="zh-CN" altLang="en-US" dirty="0">
                <a:solidFill>
                  <a:schemeClr val="bg1">
                    <a:lumMod val="85000"/>
                  </a:schemeClr>
                </a:solidFill>
              </a:rPr>
              <a:t>文本相关属性</a:t>
            </a:r>
            <a:r>
              <a:rPr lang="en-US" altLang="zh-CN" dirty="0">
                <a:solidFill>
                  <a:schemeClr val="bg1">
                    <a:lumMod val="85000"/>
                  </a:schemeClr>
                </a:solidFill>
              </a:rPr>
              <a:t>:</a:t>
            </a:r>
            <a:r>
              <a:rPr lang="en-US" altLang="zh-CN" dirty="0" err="1">
                <a:solidFill>
                  <a:schemeClr val="bg1">
                    <a:lumMod val="85000"/>
                  </a:schemeClr>
                </a:solidFill>
              </a:rPr>
              <a:t>color,text-align,text-decoration,text-transform,text-indent</a:t>
            </a:r>
            <a:r>
              <a:rPr lang="en-US" altLang="zh-CN" dirty="0">
                <a:solidFill>
                  <a:schemeClr val="bg1">
                    <a:lumMod val="85000"/>
                  </a:schemeClr>
                </a:solidFill>
              </a:rPr>
              <a:t>(</a:t>
            </a:r>
            <a:r>
              <a:rPr lang="zh-CN" altLang="en-US" dirty="0">
                <a:solidFill>
                  <a:schemeClr val="bg1">
                    <a:lumMod val="85000"/>
                  </a:schemeClr>
                </a:solidFill>
              </a:rPr>
              <a:t>内联标签不能设置此属性</a:t>
            </a:r>
            <a:r>
              <a:rPr lang="en-US" altLang="zh-CN" dirty="0">
                <a:solidFill>
                  <a:schemeClr val="bg1">
                    <a:lumMod val="85000"/>
                  </a:schemeClr>
                </a:solidFill>
              </a:rPr>
              <a:t>)</a:t>
            </a:r>
            <a:endParaRPr lang="en-US" altLang="zh-CN" dirty="0">
              <a:solidFill>
                <a:schemeClr val="bg1">
                  <a:lumMod val="85000"/>
                </a:schemeClr>
              </a:solidFill>
            </a:endParaRPr>
          </a:p>
          <a:p>
            <a:pPr>
              <a:lnSpc>
                <a:spcPct val="150000"/>
              </a:lnSpc>
            </a:pPr>
            <a:r>
              <a:rPr lang="zh-CN" altLang="en-US" dirty="0">
                <a:solidFill>
                  <a:schemeClr val="bg1">
                    <a:lumMod val="85000"/>
                  </a:schemeClr>
                </a:solidFill>
              </a:rPr>
              <a:t>字体相关属性</a:t>
            </a:r>
            <a:r>
              <a:rPr lang="en-US" altLang="zh-CN" dirty="0">
                <a:solidFill>
                  <a:schemeClr val="bg1">
                    <a:lumMod val="85000"/>
                  </a:schemeClr>
                </a:solidFill>
              </a:rPr>
              <a:t>:font-</a:t>
            </a:r>
            <a:r>
              <a:rPr lang="en-US" altLang="zh-CN" dirty="0" err="1">
                <a:solidFill>
                  <a:schemeClr val="bg1">
                    <a:lumMod val="85000"/>
                  </a:schemeClr>
                </a:solidFill>
              </a:rPr>
              <a:t>family,font-style,font-size,font-weight,line-height</a:t>
            </a:r>
            <a:endParaRPr lang="en-US" altLang="zh-CN" dirty="0">
              <a:solidFill>
                <a:schemeClr val="bg1">
                  <a:lumMod val="85000"/>
                </a:schemeClr>
              </a:solidFill>
            </a:endParaRPr>
          </a:p>
          <a:p>
            <a:pPr>
              <a:lnSpc>
                <a:spcPct val="150000"/>
              </a:lnSpc>
            </a:pPr>
            <a:r>
              <a:rPr lang="zh-CN" altLang="en-US" dirty="0">
                <a:solidFill>
                  <a:schemeClr val="bg1">
                    <a:lumMod val="85000"/>
                  </a:schemeClr>
                </a:solidFill>
              </a:rPr>
              <a:t>列表相关属性</a:t>
            </a:r>
            <a:r>
              <a:rPr lang="en-US" altLang="zh-CN" dirty="0">
                <a:solidFill>
                  <a:schemeClr val="bg1">
                    <a:lumMod val="85000"/>
                  </a:schemeClr>
                </a:solidFill>
              </a:rPr>
              <a:t>:list-style</a:t>
            </a:r>
            <a:endParaRPr lang="en-US" altLang="zh-CN" dirty="0">
              <a:solidFill>
                <a:schemeClr val="bg1">
                  <a:lumMod val="85000"/>
                </a:schemeClr>
              </a:solidFill>
            </a:endParaRPr>
          </a:p>
          <a:p>
            <a:pPr>
              <a:lnSpc>
                <a:spcPct val="150000"/>
              </a:lnSpc>
            </a:pPr>
            <a:r>
              <a:rPr lang="zh-CN" altLang="en-US" dirty="0">
                <a:solidFill>
                  <a:schemeClr val="bg1">
                    <a:lumMod val="85000"/>
                  </a:schemeClr>
                </a:solidFill>
              </a:rPr>
              <a:t>表格相关属性</a:t>
            </a:r>
            <a:r>
              <a:rPr lang="en-US" altLang="zh-CN">
                <a:solidFill>
                  <a:schemeClr val="bg1">
                    <a:lumMod val="85000"/>
                  </a:schemeClr>
                </a:solidFill>
              </a:rPr>
              <a:t>:border-collapse</a:t>
            </a:r>
            <a:endParaRPr lang="en-US" altLang="zh-CN">
              <a:solidFill>
                <a:schemeClr val="bg1">
                  <a:lumMod val="85000"/>
                </a:schemeClr>
              </a:solidFill>
            </a:endParaRPr>
          </a:p>
          <a:p>
            <a:pPr>
              <a:lnSpc>
                <a:spcPct val="150000"/>
              </a:lnSpc>
            </a:pPr>
            <a:r>
              <a:rPr lang="zh-CN" altLang="en-US" dirty="0">
                <a:solidFill>
                  <a:schemeClr val="bg1">
                    <a:lumMod val="85000"/>
                  </a:schemeClr>
                </a:solidFill>
              </a:rPr>
              <a:t>其他属性</a:t>
            </a:r>
            <a:r>
              <a:rPr lang="en-US" altLang="zh-CN" dirty="0">
                <a:solidFill>
                  <a:schemeClr val="bg1">
                    <a:lumMod val="85000"/>
                  </a:schemeClr>
                </a:solidFill>
              </a:rPr>
              <a:t>:</a:t>
            </a:r>
            <a:r>
              <a:rPr lang="en-US" altLang="zh-CN" dirty="0" err="1">
                <a:solidFill>
                  <a:schemeClr val="bg1">
                    <a:lumMod val="85000"/>
                  </a:schemeClr>
                </a:solidFill>
              </a:rPr>
              <a:t>cursor,visibility</a:t>
            </a:r>
            <a:endParaRPr lang="en-US" altLang="zh-CN" dirty="0">
              <a:solidFill>
                <a:schemeClr val="bg1">
                  <a:lumMod val="85000"/>
                </a:schemeClr>
              </a:solidFill>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128"/>
          <p:cNvSpPr txBox="1"/>
          <p:nvPr>
            <p:custDataLst>
              <p:tags r:id="rId1"/>
            </p:custDataLst>
          </p:nvPr>
        </p:nvSpPr>
        <p:spPr>
          <a:xfrm>
            <a:off x="536575" y="822960"/>
            <a:ext cx="11118850" cy="7175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lumMod val="8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8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sz="3600" b="0" i="0" u="none" strike="noStrike" kern="1200" cap="none" spc="0" normalizeH="0" baseline="0" noProof="0" dirty="0">
                <a:ln>
                  <a:noFill/>
                </a:ln>
                <a:solidFill>
                  <a:srgbClr val="FFFFFF">
                    <a:lumMod val="85000"/>
                  </a:srgbClr>
                </a:solidFill>
                <a:effectLst/>
                <a:uLnTx/>
                <a:uFillTx/>
              </a:rPr>
              <a:t>0.</a:t>
            </a:r>
            <a:r>
              <a:rPr kumimoji="0" lang="zh-CN" altLang="en-US" sz="3600" b="0" i="0" u="none" strike="noStrike" kern="1200" cap="none" spc="0" normalizeH="0" baseline="0" noProof="0" dirty="0">
                <a:ln>
                  <a:noFill/>
                </a:ln>
                <a:solidFill>
                  <a:srgbClr val="FFFFFF">
                    <a:lumMod val="85000"/>
                  </a:srgbClr>
                </a:solidFill>
                <a:effectLst/>
                <a:uLnTx/>
                <a:uFillTx/>
              </a:rPr>
              <a:t>水平居中</a:t>
            </a:r>
            <a:endParaRPr kumimoji="0" lang="zh-CN" altLang="en-US" sz="3600" b="0" i="0" u="none" strike="noStrike" kern="1200" cap="none" spc="0" normalizeH="0" baseline="0" noProof="0" dirty="0">
              <a:ln>
                <a:noFill/>
              </a:ln>
              <a:solidFill>
                <a:srgbClr val="FFFFFF">
                  <a:lumMod val="85000"/>
                </a:srgbClr>
              </a:solidFill>
              <a:effectLst/>
              <a:uLnTx/>
              <a:uFillTx/>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dirty="0">
              <a:ln>
                <a:noFill/>
              </a:ln>
              <a:solidFill>
                <a:srgbClr val="FFFFFF">
                  <a:lumMod val="85000"/>
                </a:srgbClr>
              </a:solidFill>
              <a:effectLst/>
              <a:uLnTx/>
              <a:uFillTx/>
            </a:endParaRPr>
          </a:p>
        </p:txBody>
      </p:sp>
      <p:sp>
        <p:nvSpPr>
          <p:cNvPr id="3" name="文本框 2"/>
          <p:cNvSpPr txBox="1"/>
          <p:nvPr/>
        </p:nvSpPr>
        <p:spPr>
          <a:xfrm>
            <a:off x="3041015" y="2458720"/>
            <a:ext cx="5519420" cy="810260"/>
          </a:xfrm>
          <a:prstGeom prst="rect">
            <a:avLst/>
          </a:prstGeom>
          <a:noFill/>
        </p:spPr>
        <p:txBody>
          <a:bodyPr wrap="square" rtlCol="0" anchor="t">
            <a:spAutoFit/>
          </a:bodyPr>
          <a:lstStyle/>
          <a:p>
            <a:pPr>
              <a:lnSpc>
                <a:spcPct val="130000"/>
              </a:lnSpc>
            </a:pPr>
            <a:r>
              <a:rPr lang="zh-CN" altLang="zh-CN">
                <a:solidFill>
                  <a:srgbClr val="D9D9D9"/>
                </a:solidFill>
                <a:sym typeface="+mn-ea"/>
              </a:rPr>
              <a:t>如何让内联元素和内联块元素水平居中</a:t>
            </a:r>
            <a:endParaRPr lang="zh-CN" altLang="zh-CN">
              <a:solidFill>
                <a:srgbClr val="D9D9D9"/>
              </a:solidFill>
            </a:endParaRPr>
          </a:p>
          <a:p>
            <a:pPr>
              <a:lnSpc>
                <a:spcPct val="130000"/>
              </a:lnSpc>
            </a:pPr>
            <a:r>
              <a:rPr lang="zh-CN" altLang="zh-CN">
                <a:solidFill>
                  <a:srgbClr val="D9D9D9"/>
                </a:solidFill>
                <a:sym typeface="+mn-ea"/>
              </a:rPr>
              <a:t>给父级加</a:t>
            </a:r>
            <a:r>
              <a:rPr lang="en-US" altLang="zh-CN">
                <a:solidFill>
                  <a:srgbClr val="D9D9D9"/>
                </a:solidFill>
                <a:sym typeface="+mn-ea"/>
              </a:rPr>
              <a:t>text-align:center</a:t>
            </a:r>
            <a:endParaRPr lang="zh-CN" altLang="en-US"/>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128"/>
          <p:cNvSpPr txBox="1"/>
          <p:nvPr>
            <p:custDataLst>
              <p:tags r:id="rId1"/>
            </p:custDataLst>
          </p:nvPr>
        </p:nvSpPr>
        <p:spPr>
          <a:xfrm>
            <a:off x="536575" y="3070225"/>
            <a:ext cx="11118850" cy="7175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lumMod val="8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8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sz="3600" b="0" i="0" u="none" strike="noStrike" kern="1200" cap="none" spc="0" normalizeH="0" baseline="0" noProof="0" dirty="0">
                <a:ln>
                  <a:noFill/>
                </a:ln>
                <a:solidFill>
                  <a:srgbClr val="FFFFFF">
                    <a:lumMod val="85000"/>
                  </a:srgbClr>
                </a:solidFill>
                <a:effectLst/>
                <a:uLnTx/>
                <a:uFillTx/>
              </a:rPr>
              <a:t>1.</a:t>
            </a:r>
            <a:r>
              <a:rPr kumimoji="0" lang="en-US" altLang="zh-CN" sz="3600" b="0" i="0" u="none" strike="noStrike" kern="1200" cap="none" spc="0" normalizeH="0" baseline="0" noProof="0" dirty="0">
                <a:ln>
                  <a:noFill/>
                </a:ln>
                <a:solidFill>
                  <a:srgbClr val="FFFFFF">
                    <a:lumMod val="85000"/>
                  </a:srgbClr>
                </a:solidFill>
                <a:effectLst/>
                <a:uLnTx/>
                <a:uFillTx/>
              </a:rPr>
              <a:t>css</a:t>
            </a:r>
            <a:r>
              <a:rPr kumimoji="0" lang="zh-CN" altLang="en-US" sz="3600" b="0" i="0" u="none" strike="noStrike" kern="1200" cap="none" spc="0" normalizeH="0" baseline="0" noProof="0" dirty="0">
                <a:ln>
                  <a:noFill/>
                </a:ln>
                <a:solidFill>
                  <a:srgbClr val="FFFFFF">
                    <a:lumMod val="85000"/>
                  </a:srgbClr>
                </a:solidFill>
                <a:effectLst/>
                <a:uLnTx/>
                <a:uFillTx/>
              </a:rPr>
              <a:t>基本样式的讲解</a:t>
            </a:r>
            <a:endParaRPr kumimoji="0" lang="zh-CN" altLang="en-US" sz="3600" b="0" i="0" u="none" strike="noStrike" kern="1200" cap="none" spc="0" normalizeH="0" baseline="0" noProof="0" dirty="0">
              <a:ln>
                <a:noFill/>
              </a:ln>
              <a:solidFill>
                <a:srgbClr val="FFFFFF">
                  <a:lumMod val="85000"/>
                </a:srgbClr>
              </a:solidFill>
              <a:effectLst/>
              <a:uLnTx/>
              <a:uFillTx/>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128"/>
          <p:cNvSpPr txBox="1"/>
          <p:nvPr>
            <p:custDataLst>
              <p:tags r:id="rId1"/>
            </p:custDataLst>
          </p:nvPr>
        </p:nvSpPr>
        <p:spPr>
          <a:xfrm>
            <a:off x="536575" y="492760"/>
            <a:ext cx="11118850" cy="4038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lumMod val="8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8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1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FFFFFF">
                    <a:lumMod val="85000"/>
                  </a:srgbClr>
                </a:solidFill>
                <a:effectLst/>
                <a:uLnTx/>
                <a:uFillTx/>
              </a:rPr>
              <a:t>1.1 css</a:t>
            </a:r>
            <a:r>
              <a:rPr kumimoji="0" lang="zh-CN" altLang="en-US" sz="2800" b="0" i="0" u="none" strike="noStrike" kern="1200" cap="none" spc="0" normalizeH="0" baseline="0" noProof="0" dirty="0">
                <a:ln>
                  <a:noFill/>
                </a:ln>
                <a:solidFill>
                  <a:srgbClr val="FFFFFF">
                    <a:lumMod val="85000"/>
                  </a:srgbClr>
                </a:solidFill>
                <a:effectLst/>
                <a:uLnTx/>
                <a:uFillTx/>
              </a:rPr>
              <a:t>背景</a:t>
            </a:r>
            <a:endParaRPr kumimoji="0" lang="zh-CN" altLang="en-US" sz="2800" b="0" i="0" u="none" strike="noStrike" kern="1200" cap="none" spc="0" normalizeH="0" baseline="0" noProof="0" dirty="0">
              <a:ln>
                <a:noFill/>
              </a:ln>
              <a:solidFill>
                <a:srgbClr val="FFFFFF">
                  <a:lumMod val="85000"/>
                </a:srgbClr>
              </a:solidFill>
              <a:effectLst/>
              <a:uLnTx/>
              <a:uFillTx/>
            </a:endParaRPr>
          </a:p>
          <a:p>
            <a:pPr marL="0" marR="0" lvl="0" indent="0" algn="l" defTabSz="914400" rtl="0" eaLnBrk="0" fontAlgn="base" latinLnBrk="0" hangingPunct="0">
              <a:lnSpc>
                <a:spcPct val="11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FFFFFF">
                    <a:lumMod val="85000"/>
                  </a:srgbClr>
                </a:solidFill>
                <a:effectLst/>
                <a:uLnTx/>
                <a:uFillTx/>
              </a:rPr>
              <a:t>1.2 css</a:t>
            </a:r>
            <a:r>
              <a:rPr kumimoji="0" lang="zh-CN" altLang="en-US" sz="2800" b="0" i="0" u="none" strike="noStrike" kern="1200" cap="none" spc="0" normalizeH="0" baseline="0" noProof="0" dirty="0">
                <a:ln>
                  <a:noFill/>
                </a:ln>
                <a:solidFill>
                  <a:srgbClr val="FFFFFF">
                    <a:lumMod val="85000"/>
                  </a:srgbClr>
                </a:solidFill>
                <a:effectLst/>
                <a:uLnTx/>
                <a:uFillTx/>
              </a:rPr>
              <a:t>文本</a:t>
            </a:r>
            <a:endParaRPr kumimoji="0" lang="zh-CN" altLang="en-US" sz="2800" b="0" i="0" u="none" strike="noStrike" kern="1200" cap="none" spc="0" normalizeH="0" baseline="0" noProof="0" dirty="0">
              <a:ln>
                <a:noFill/>
              </a:ln>
              <a:solidFill>
                <a:srgbClr val="FFFFFF">
                  <a:lumMod val="85000"/>
                </a:srgbClr>
              </a:solidFill>
              <a:effectLst/>
              <a:uLnTx/>
              <a:uFillTx/>
            </a:endParaRPr>
          </a:p>
          <a:p>
            <a:pPr marL="0" marR="0" lvl="0" indent="0" algn="l" defTabSz="914400" rtl="0" eaLnBrk="0" fontAlgn="base" latinLnBrk="0" hangingPunct="0">
              <a:lnSpc>
                <a:spcPct val="11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FFFFFF">
                    <a:lumMod val="85000"/>
                  </a:srgbClr>
                </a:solidFill>
                <a:effectLst/>
                <a:uLnTx/>
                <a:uFillTx/>
              </a:rPr>
              <a:t>1.3 css</a:t>
            </a:r>
            <a:r>
              <a:rPr kumimoji="0" lang="zh-CN" altLang="en-US" sz="2800" b="0" i="0" u="none" strike="noStrike" kern="1200" cap="none" spc="0" normalizeH="0" baseline="0" noProof="0" dirty="0">
                <a:ln>
                  <a:noFill/>
                </a:ln>
                <a:solidFill>
                  <a:srgbClr val="FFFFFF">
                    <a:lumMod val="85000"/>
                  </a:srgbClr>
                </a:solidFill>
                <a:effectLst/>
                <a:uLnTx/>
                <a:uFillTx/>
              </a:rPr>
              <a:t>字体</a:t>
            </a:r>
            <a:endParaRPr kumimoji="0" lang="zh-CN" altLang="en-US" sz="2800" b="0" i="0" u="none" strike="noStrike" kern="1200" cap="none" spc="0" normalizeH="0" baseline="0" noProof="0" dirty="0">
              <a:ln>
                <a:noFill/>
              </a:ln>
              <a:solidFill>
                <a:srgbClr val="FFFFFF">
                  <a:lumMod val="85000"/>
                </a:srgbClr>
              </a:solidFill>
              <a:effectLst/>
              <a:uLnTx/>
              <a:uFillTx/>
            </a:endParaRPr>
          </a:p>
          <a:p>
            <a:pPr marL="0" marR="0" lvl="0" indent="0" algn="l" defTabSz="914400" rtl="0" eaLnBrk="0" fontAlgn="base" latinLnBrk="0" hangingPunct="0">
              <a:lnSpc>
                <a:spcPct val="11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FFFFFF">
                    <a:lumMod val="85000"/>
                  </a:srgbClr>
                </a:solidFill>
                <a:effectLst/>
                <a:uLnTx/>
                <a:uFillTx/>
              </a:rPr>
              <a:t>1.4 css</a:t>
            </a:r>
            <a:r>
              <a:rPr kumimoji="0" lang="zh-CN" altLang="en-US" sz="2800" b="0" i="0" u="none" strike="noStrike" kern="1200" cap="none" spc="0" normalizeH="0" baseline="0" noProof="0" dirty="0">
                <a:ln>
                  <a:noFill/>
                </a:ln>
                <a:solidFill>
                  <a:srgbClr val="FFFFFF">
                    <a:lumMod val="85000"/>
                  </a:srgbClr>
                </a:solidFill>
                <a:effectLst/>
                <a:uLnTx/>
                <a:uFillTx/>
              </a:rPr>
              <a:t>链接</a:t>
            </a:r>
            <a:endParaRPr kumimoji="0" lang="zh-CN" altLang="en-US" sz="2800" b="0" i="0" u="none" strike="noStrike" kern="1200" cap="none" spc="0" normalizeH="0" baseline="0" noProof="0" dirty="0">
              <a:ln>
                <a:noFill/>
              </a:ln>
              <a:solidFill>
                <a:srgbClr val="FFFFFF">
                  <a:lumMod val="85000"/>
                </a:srgbClr>
              </a:solidFill>
              <a:effectLst/>
              <a:uLnTx/>
              <a:uFillTx/>
            </a:endParaRPr>
          </a:p>
          <a:p>
            <a:pPr marL="0" marR="0" lvl="0" indent="0" algn="l" defTabSz="914400" rtl="0" eaLnBrk="0" fontAlgn="base" latinLnBrk="0" hangingPunct="0">
              <a:lnSpc>
                <a:spcPct val="11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FFFFFF">
                    <a:lumMod val="85000"/>
                  </a:srgbClr>
                </a:solidFill>
                <a:effectLst/>
                <a:uLnTx/>
                <a:uFillTx/>
              </a:rPr>
              <a:t>1.5 css</a:t>
            </a:r>
            <a:r>
              <a:rPr kumimoji="0" lang="zh-CN" altLang="en-US" sz="2800" b="0" i="0" u="none" strike="noStrike" kern="1200" cap="none" spc="0" normalizeH="0" baseline="0" noProof="0" dirty="0">
                <a:ln>
                  <a:noFill/>
                </a:ln>
                <a:solidFill>
                  <a:srgbClr val="FFFFFF">
                    <a:lumMod val="85000"/>
                  </a:srgbClr>
                </a:solidFill>
                <a:effectLst/>
                <a:uLnTx/>
                <a:uFillTx/>
              </a:rPr>
              <a:t>列表样式</a:t>
            </a:r>
            <a:endParaRPr kumimoji="0" lang="zh-CN" altLang="en-US" sz="2800" b="0" i="0" u="none" strike="noStrike" kern="1200" cap="none" spc="0" normalizeH="0" baseline="0" noProof="0" dirty="0">
              <a:ln>
                <a:noFill/>
              </a:ln>
              <a:solidFill>
                <a:srgbClr val="FFFFFF">
                  <a:lumMod val="85000"/>
                </a:srgbClr>
              </a:solidFill>
              <a:effectLst/>
              <a:uLnTx/>
              <a:uFillTx/>
            </a:endParaRPr>
          </a:p>
          <a:p>
            <a:pPr marL="0" marR="0" lvl="0" indent="0" algn="l" defTabSz="914400" rtl="0" eaLnBrk="0" fontAlgn="base" latinLnBrk="0" hangingPunct="0">
              <a:lnSpc>
                <a:spcPct val="11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FFFFFF">
                    <a:lumMod val="85000"/>
                  </a:srgbClr>
                </a:solidFill>
                <a:effectLst/>
                <a:uLnTx/>
                <a:uFillTx/>
              </a:rPr>
              <a:t>1.6 </a:t>
            </a:r>
            <a:r>
              <a:rPr kumimoji="0" lang="zh-CN" altLang="en-US" sz="2800" b="0" i="0" u="none" strike="noStrike" kern="1200" cap="none" spc="0" normalizeH="0" baseline="0" noProof="0" dirty="0">
                <a:ln>
                  <a:noFill/>
                </a:ln>
                <a:solidFill>
                  <a:srgbClr val="FFFFFF">
                    <a:lumMod val="85000"/>
                  </a:srgbClr>
                </a:solidFill>
                <a:effectLst/>
                <a:uLnTx/>
                <a:uFillTx/>
              </a:rPr>
              <a:t>边框</a:t>
            </a:r>
            <a:endParaRPr kumimoji="0" lang="zh-CN" altLang="en-US" sz="2800" b="0" i="0" u="none" strike="noStrike" kern="1200" cap="none" spc="0" normalizeH="0" baseline="0" noProof="0" dirty="0">
              <a:ln>
                <a:noFill/>
              </a:ln>
              <a:solidFill>
                <a:srgbClr val="FFFFFF">
                  <a:lumMod val="85000"/>
                </a:srgbClr>
              </a:solidFill>
              <a:effectLst/>
              <a:uLnTx/>
              <a:uFillTx/>
            </a:endParaRPr>
          </a:p>
          <a:p>
            <a:pPr marL="0" marR="0" lvl="0" indent="0" algn="l" defTabSz="914400" rtl="0" eaLnBrk="0" fontAlgn="base" latinLnBrk="0" hangingPunct="0">
              <a:lnSpc>
                <a:spcPct val="11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FFFFFF">
                    <a:lumMod val="85000"/>
                  </a:srgbClr>
                </a:solidFill>
                <a:effectLst/>
                <a:uLnTx/>
                <a:uFillTx/>
              </a:rPr>
              <a:t>1.7 </a:t>
            </a:r>
            <a:r>
              <a:rPr kumimoji="0" lang="zh-CN" altLang="en-US" sz="2800" b="0" i="0" u="none" strike="noStrike" kern="1200" cap="none" spc="0" normalizeH="0" baseline="0" noProof="0" dirty="0">
                <a:ln>
                  <a:noFill/>
                </a:ln>
                <a:solidFill>
                  <a:srgbClr val="FFFFFF">
                    <a:lumMod val="85000"/>
                  </a:srgbClr>
                </a:solidFill>
                <a:effectLst/>
                <a:uLnTx/>
                <a:uFillTx/>
              </a:rPr>
              <a:t>表格</a:t>
            </a:r>
            <a:endParaRPr kumimoji="0" lang="zh-CN" altLang="en-US" sz="2800" b="0" i="0" u="none" strike="noStrike" kern="1200" cap="none" spc="0" normalizeH="0" baseline="0" noProof="0" dirty="0">
              <a:ln>
                <a:noFill/>
              </a:ln>
              <a:solidFill>
                <a:srgbClr val="FFFFFF">
                  <a:lumMod val="85000"/>
                </a:srgbClr>
              </a:solidFill>
              <a:effectLst/>
              <a:uLnTx/>
              <a:uFillTx/>
            </a:endParaRPr>
          </a:p>
          <a:p>
            <a:pPr marL="0" marR="0" lvl="0" indent="0" algn="l" defTabSz="914400" rtl="0" eaLnBrk="0" fontAlgn="base" latinLnBrk="0" hangingPunct="0">
              <a:lnSpc>
                <a:spcPct val="11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FFFFFF">
                    <a:lumMod val="85000"/>
                  </a:srgbClr>
                </a:solidFill>
                <a:effectLst/>
                <a:uLnTx/>
                <a:uFillTx/>
              </a:rPr>
              <a:t>1.8 </a:t>
            </a:r>
            <a:r>
              <a:rPr kumimoji="0" lang="zh-CN" altLang="en-US" sz="2800" b="0" i="0" u="none" strike="noStrike" kern="1200" cap="none" spc="0" normalizeH="0" baseline="0" noProof="0" dirty="0">
                <a:ln>
                  <a:noFill/>
                </a:ln>
                <a:solidFill>
                  <a:srgbClr val="FFFFFF">
                    <a:lumMod val="85000"/>
                  </a:srgbClr>
                </a:solidFill>
                <a:effectLst/>
                <a:uLnTx/>
                <a:uFillTx/>
              </a:rPr>
              <a:t>轮廓</a:t>
            </a:r>
            <a:endParaRPr kumimoji="0" lang="zh-CN" altLang="en-US" sz="2800" b="0" i="0" u="none" strike="noStrike" kern="1200" cap="none" spc="0" normalizeH="0" baseline="0" noProof="0" dirty="0">
              <a:ln>
                <a:noFill/>
              </a:ln>
              <a:solidFill>
                <a:srgbClr val="FFFFFF">
                  <a:lumMod val="85000"/>
                </a:srgbClr>
              </a:solidFill>
              <a:effectLst/>
              <a:uLnTx/>
              <a:uFillTx/>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5830" y="575945"/>
            <a:ext cx="7339965" cy="6232525"/>
          </a:xfrm>
          <a:prstGeom prst="rect">
            <a:avLst/>
          </a:prstGeom>
          <a:noFill/>
        </p:spPr>
        <p:txBody>
          <a:bodyPr wrap="square" rtlCol="0">
            <a:spAutoFit/>
          </a:bodyPr>
          <a:lstStyle/>
          <a:p>
            <a:pPr>
              <a:lnSpc>
                <a:spcPct val="140000"/>
              </a:lnSpc>
            </a:pPr>
            <a:r>
              <a:rPr lang="en-US" altLang="zh-CN" dirty="0">
                <a:solidFill>
                  <a:srgbClr val="D9D9D9"/>
                </a:solidFill>
                <a:sym typeface="+mn-ea"/>
              </a:rPr>
              <a:t>1.1css</a:t>
            </a:r>
            <a:r>
              <a:rPr lang="zh-CN" altLang="en-US" dirty="0">
                <a:solidFill>
                  <a:srgbClr val="D9D9D9"/>
                </a:solidFill>
                <a:sym typeface="+mn-ea"/>
              </a:rPr>
              <a:t>背景</a:t>
            </a:r>
            <a:endParaRPr lang="zh-CN" altLang="en-US" dirty="0">
              <a:solidFill>
                <a:srgbClr val="D9D9D9"/>
              </a:solidFill>
            </a:endParaRPr>
          </a:p>
          <a:p>
            <a:pPr>
              <a:lnSpc>
                <a:spcPct val="140000"/>
              </a:lnSpc>
            </a:pPr>
            <a:r>
              <a:rPr lang="zh-CN" altLang="en-US" dirty="0">
                <a:solidFill>
                  <a:srgbClr val="D9D9D9"/>
                </a:solidFill>
                <a:sym typeface="+mn-ea"/>
              </a:rPr>
              <a:t>背景颜色</a:t>
            </a:r>
            <a:r>
              <a:rPr lang="en-US" altLang="zh-CN" dirty="0">
                <a:solidFill>
                  <a:srgbClr val="D9D9D9"/>
                </a:solidFill>
                <a:sym typeface="+mn-ea"/>
              </a:rPr>
              <a:t>:background-color</a:t>
            </a:r>
            <a:endParaRPr lang="en-US" altLang="zh-CN" dirty="0">
              <a:solidFill>
                <a:srgbClr val="D9D9D9"/>
              </a:solidFill>
            </a:endParaRPr>
          </a:p>
          <a:p>
            <a:pPr>
              <a:lnSpc>
                <a:spcPct val="140000"/>
              </a:lnSpc>
            </a:pPr>
            <a:r>
              <a:rPr lang="zh-CN" altLang="en-US" dirty="0">
                <a:solidFill>
                  <a:srgbClr val="D9D9D9"/>
                </a:solidFill>
                <a:sym typeface="+mn-ea"/>
              </a:rPr>
              <a:t>背景图片</a:t>
            </a:r>
            <a:r>
              <a:rPr lang="en-US" altLang="zh-CN" dirty="0">
                <a:solidFill>
                  <a:srgbClr val="D9D9D9"/>
                </a:solidFill>
                <a:sym typeface="+mn-ea"/>
              </a:rPr>
              <a:t>:</a:t>
            </a:r>
            <a:r>
              <a:rPr lang="en-US" altLang="zh-CN" dirty="0" err="1">
                <a:solidFill>
                  <a:srgbClr val="D9D9D9"/>
                </a:solidFill>
                <a:sym typeface="+mn-ea"/>
              </a:rPr>
              <a:t>backgorund</a:t>
            </a:r>
            <a:r>
              <a:rPr lang="en-US" altLang="zh-CN" dirty="0">
                <a:solidFill>
                  <a:srgbClr val="D9D9D9"/>
                </a:solidFill>
                <a:sym typeface="+mn-ea"/>
              </a:rPr>
              <a:t>-image</a:t>
            </a:r>
            <a:endParaRPr lang="en-US" altLang="zh-CN" dirty="0">
              <a:solidFill>
                <a:srgbClr val="D9D9D9"/>
              </a:solidFill>
            </a:endParaRPr>
          </a:p>
          <a:p>
            <a:pPr>
              <a:lnSpc>
                <a:spcPct val="140000"/>
              </a:lnSpc>
            </a:pPr>
            <a:r>
              <a:rPr lang="zh-CN" altLang="en-US" dirty="0">
                <a:solidFill>
                  <a:srgbClr val="D9D9D9"/>
                </a:solidFill>
                <a:sym typeface="+mn-ea"/>
              </a:rPr>
              <a:t>背景重复</a:t>
            </a:r>
            <a:r>
              <a:rPr lang="en-US" altLang="zh-CN" dirty="0">
                <a:solidFill>
                  <a:srgbClr val="D9D9D9"/>
                </a:solidFill>
                <a:sym typeface="+mn-ea"/>
              </a:rPr>
              <a:t>:background-repeat</a:t>
            </a:r>
            <a:endParaRPr lang="en-US" altLang="zh-CN" dirty="0">
              <a:solidFill>
                <a:srgbClr val="D9D9D9"/>
              </a:solidFill>
            </a:endParaRPr>
          </a:p>
          <a:p>
            <a:pPr>
              <a:lnSpc>
                <a:spcPct val="140000"/>
              </a:lnSpc>
            </a:pPr>
            <a:r>
              <a:rPr lang="zh-CN" altLang="en-US" dirty="0">
                <a:solidFill>
                  <a:srgbClr val="D9D9D9"/>
                </a:solidFill>
                <a:sym typeface="+mn-ea"/>
              </a:rPr>
              <a:t>背景吸附</a:t>
            </a:r>
            <a:r>
              <a:rPr lang="en-US" altLang="zh-CN" dirty="0">
                <a:solidFill>
                  <a:srgbClr val="D9D9D9"/>
                </a:solidFill>
                <a:sym typeface="+mn-ea"/>
              </a:rPr>
              <a:t>:background-</a:t>
            </a:r>
            <a:r>
              <a:rPr lang="en-US" altLang="zh-CN" dirty="0" err="1">
                <a:solidFill>
                  <a:srgbClr val="D9D9D9"/>
                </a:solidFill>
                <a:sym typeface="+mn-ea"/>
              </a:rPr>
              <a:t>attachment:fixed</a:t>
            </a:r>
            <a:r>
              <a:rPr lang="en-US" altLang="zh-CN" dirty="0">
                <a:solidFill>
                  <a:srgbClr val="D9D9D9"/>
                </a:solidFill>
                <a:sym typeface="+mn-ea"/>
              </a:rPr>
              <a:t> | scroll</a:t>
            </a:r>
            <a:endParaRPr lang="en-US" altLang="zh-CN" dirty="0">
              <a:solidFill>
                <a:srgbClr val="D9D9D9"/>
              </a:solidFill>
            </a:endParaRPr>
          </a:p>
          <a:p>
            <a:pPr>
              <a:lnSpc>
                <a:spcPct val="140000"/>
              </a:lnSpc>
            </a:pPr>
            <a:r>
              <a:rPr lang="en-US" altLang="zh-CN" dirty="0">
                <a:solidFill>
                  <a:srgbClr val="D9D9D9"/>
                </a:solidFill>
                <a:sym typeface="+mn-ea"/>
              </a:rPr>
              <a:t>//</a:t>
            </a:r>
            <a:r>
              <a:rPr lang="zh-CN" altLang="en-US" dirty="0">
                <a:solidFill>
                  <a:srgbClr val="D9D9D9"/>
                </a:solidFill>
                <a:sym typeface="+mn-ea"/>
              </a:rPr>
              <a:t>背景位置有两个参数</a:t>
            </a:r>
            <a:r>
              <a:rPr lang="en-US" altLang="zh-CN" dirty="0">
                <a:solidFill>
                  <a:srgbClr val="D9D9D9"/>
                </a:solidFill>
                <a:sym typeface="+mn-ea"/>
              </a:rPr>
              <a:t>,</a:t>
            </a:r>
            <a:r>
              <a:rPr lang="zh-CN" altLang="en-US" dirty="0">
                <a:solidFill>
                  <a:srgbClr val="D9D9D9"/>
                </a:solidFill>
                <a:sym typeface="+mn-ea"/>
              </a:rPr>
              <a:t>第一个参数表示离</a:t>
            </a:r>
            <a:r>
              <a:rPr lang="en-US" altLang="zh-CN" dirty="0">
                <a:solidFill>
                  <a:srgbClr val="D9D9D9"/>
                </a:solidFill>
                <a:sym typeface="+mn-ea"/>
              </a:rPr>
              <a:t>x</a:t>
            </a:r>
            <a:r>
              <a:rPr lang="zh-CN" altLang="en-US" dirty="0">
                <a:solidFill>
                  <a:srgbClr val="D9D9D9"/>
                </a:solidFill>
                <a:sym typeface="+mn-ea"/>
              </a:rPr>
              <a:t>轴的距离</a:t>
            </a:r>
            <a:r>
              <a:rPr lang="en-US" altLang="zh-CN" dirty="0">
                <a:solidFill>
                  <a:srgbClr val="D9D9D9"/>
                </a:solidFill>
                <a:sym typeface="+mn-ea"/>
              </a:rPr>
              <a:t>,y</a:t>
            </a:r>
            <a:r>
              <a:rPr lang="zh-CN" altLang="en-US" dirty="0">
                <a:solidFill>
                  <a:srgbClr val="D9D9D9"/>
                </a:solidFill>
                <a:sym typeface="+mn-ea"/>
              </a:rPr>
              <a:t>表示离</a:t>
            </a:r>
            <a:r>
              <a:rPr lang="en-US" altLang="zh-CN" dirty="0">
                <a:solidFill>
                  <a:srgbClr val="D9D9D9"/>
                </a:solidFill>
                <a:sym typeface="+mn-ea"/>
              </a:rPr>
              <a:t>y</a:t>
            </a:r>
            <a:r>
              <a:rPr lang="zh-CN" altLang="en-US" dirty="0">
                <a:solidFill>
                  <a:srgbClr val="D9D9D9"/>
                </a:solidFill>
                <a:sym typeface="+mn-ea"/>
              </a:rPr>
              <a:t>轴的距离</a:t>
            </a:r>
            <a:endParaRPr lang="zh-CN" altLang="en-US" dirty="0">
              <a:solidFill>
                <a:srgbClr val="D9D9D9"/>
              </a:solidFill>
            </a:endParaRPr>
          </a:p>
          <a:p>
            <a:pPr>
              <a:lnSpc>
                <a:spcPct val="140000"/>
              </a:lnSpc>
            </a:pPr>
            <a:r>
              <a:rPr lang="zh-CN" altLang="en-US" dirty="0">
                <a:solidFill>
                  <a:srgbClr val="D9D9D9"/>
                </a:solidFill>
                <a:sym typeface="+mn-ea"/>
              </a:rPr>
              <a:t>背景位置</a:t>
            </a:r>
            <a:r>
              <a:rPr lang="en-US" altLang="zh-CN" dirty="0">
                <a:solidFill>
                  <a:srgbClr val="D9D9D9"/>
                </a:solidFill>
                <a:sym typeface="+mn-ea"/>
              </a:rPr>
              <a:t>:background-position: x y </a:t>
            </a:r>
            <a:endParaRPr lang="en-US" altLang="zh-CN" dirty="0">
              <a:solidFill>
                <a:srgbClr val="D9D9D9"/>
              </a:solidFill>
            </a:endParaRPr>
          </a:p>
          <a:p>
            <a:pPr>
              <a:lnSpc>
                <a:spcPct val="140000"/>
              </a:lnSpc>
            </a:pPr>
            <a:r>
              <a:rPr lang="zh-CN" altLang="en-US" dirty="0">
                <a:solidFill>
                  <a:srgbClr val="D9D9D9"/>
                </a:solidFill>
                <a:sym typeface="+mn-ea"/>
              </a:rPr>
              <a:t>简写</a:t>
            </a:r>
            <a:r>
              <a:rPr lang="en-US" altLang="zh-CN" dirty="0">
                <a:solidFill>
                  <a:srgbClr val="D9D9D9"/>
                </a:solidFill>
                <a:sym typeface="+mn-ea"/>
              </a:rPr>
              <a:t>background: color image repeat  position</a:t>
            </a:r>
            <a:endParaRPr lang="en-US" altLang="zh-CN" dirty="0">
              <a:solidFill>
                <a:srgbClr val="D9D9D9"/>
              </a:solidFill>
            </a:endParaRPr>
          </a:p>
          <a:p>
            <a:pPr>
              <a:lnSpc>
                <a:spcPct val="140000"/>
              </a:lnSpc>
            </a:pPr>
            <a:r>
              <a:rPr lang="en-US" altLang="zh-CN" dirty="0">
                <a:solidFill>
                  <a:srgbClr val="D9D9D9"/>
                </a:solidFill>
                <a:sym typeface="+mn-ea"/>
              </a:rPr>
              <a:t>background-</a:t>
            </a:r>
            <a:r>
              <a:rPr lang="en-US" altLang="zh-CN" dirty="0" err="1">
                <a:solidFill>
                  <a:srgbClr val="D9D9D9"/>
                </a:solidFill>
                <a:sym typeface="+mn-ea"/>
              </a:rPr>
              <a:t>size属性指定背景图片大小</a:t>
            </a:r>
            <a:r>
              <a:rPr lang="en-US" altLang="zh-CN" dirty="0">
                <a:solidFill>
                  <a:srgbClr val="D9D9D9"/>
                </a:solidFill>
                <a:sym typeface="+mn-ea"/>
              </a:rPr>
              <a:t>。</a:t>
            </a:r>
            <a:endParaRPr lang="en-US" altLang="zh-CN" dirty="0">
              <a:solidFill>
                <a:srgbClr val="D9D9D9"/>
              </a:solidFill>
            </a:endParaRPr>
          </a:p>
          <a:p>
            <a:pPr>
              <a:lnSpc>
                <a:spcPct val="140000"/>
              </a:lnSpc>
            </a:pPr>
            <a:r>
              <a:rPr lang="en-US" altLang="zh-CN" dirty="0">
                <a:solidFill>
                  <a:srgbClr val="D9D9D9"/>
                </a:solidFill>
                <a:sym typeface="+mn-ea"/>
              </a:rPr>
              <a:t>background-size:</a:t>
            </a:r>
            <a:r>
              <a:rPr lang="zh-CN" altLang="zh-CN" dirty="0">
                <a:solidFill>
                  <a:srgbClr val="D9D9D9"/>
                </a:solidFill>
                <a:sym typeface="+mn-ea"/>
              </a:rPr>
              <a:t> </a:t>
            </a:r>
            <a:r>
              <a:rPr lang="en-US" altLang="zh-CN" dirty="0">
                <a:solidFill>
                  <a:srgbClr val="D9D9D9"/>
                </a:solidFill>
                <a:sym typeface="+mn-ea"/>
              </a:rPr>
              <a:t>x y;</a:t>
            </a:r>
            <a:endParaRPr lang="en-US" altLang="zh-CN" dirty="0">
              <a:solidFill>
                <a:srgbClr val="D9D9D9"/>
              </a:solidFill>
            </a:endParaRPr>
          </a:p>
          <a:p>
            <a:pPr>
              <a:lnSpc>
                <a:spcPct val="140000"/>
              </a:lnSpc>
            </a:pPr>
            <a:r>
              <a:rPr lang="en-US" altLang="zh-CN" dirty="0">
                <a:solidFill>
                  <a:srgbClr val="D9D9D9"/>
                </a:solidFill>
                <a:sym typeface="+mn-ea"/>
              </a:rPr>
              <a:t>x</a:t>
            </a:r>
            <a:r>
              <a:rPr lang="zh-CN" altLang="zh-CN" dirty="0">
                <a:solidFill>
                  <a:srgbClr val="D9D9D9"/>
                </a:solidFill>
                <a:sym typeface="+mn-ea"/>
              </a:rPr>
              <a:t>表示宽度，</a:t>
            </a:r>
            <a:r>
              <a:rPr lang="en-US" altLang="zh-CN" dirty="0">
                <a:solidFill>
                  <a:srgbClr val="D9D9D9"/>
                </a:solidFill>
                <a:sym typeface="+mn-ea"/>
              </a:rPr>
              <a:t>y</a:t>
            </a:r>
            <a:r>
              <a:rPr lang="zh-CN" altLang="en-US" dirty="0">
                <a:solidFill>
                  <a:srgbClr val="D9D9D9"/>
                </a:solidFill>
                <a:sym typeface="+mn-ea"/>
              </a:rPr>
              <a:t>表示高度</a:t>
            </a:r>
            <a:endParaRPr lang="zh-CN" altLang="en-US" dirty="0">
              <a:solidFill>
                <a:srgbClr val="D9D9D9"/>
              </a:solidFill>
            </a:endParaRPr>
          </a:p>
          <a:p>
            <a:pPr>
              <a:lnSpc>
                <a:spcPct val="140000"/>
              </a:lnSpc>
            </a:pPr>
            <a:r>
              <a:rPr lang="en-US" altLang="zh-CN" dirty="0">
                <a:solidFill>
                  <a:srgbClr val="D9D9D9"/>
                </a:solidFill>
                <a:sym typeface="+mn-ea"/>
              </a:rPr>
              <a:t>background-</a:t>
            </a:r>
            <a:r>
              <a:rPr lang="en-US" altLang="zh-CN" dirty="0" err="1">
                <a:solidFill>
                  <a:srgbClr val="D9D9D9"/>
                </a:solidFill>
                <a:sym typeface="+mn-ea"/>
              </a:rPr>
              <a:t>size:cover</a:t>
            </a:r>
            <a:r>
              <a:rPr lang="en-US" altLang="zh-CN" dirty="0">
                <a:solidFill>
                  <a:srgbClr val="D9D9D9"/>
                </a:solidFill>
                <a:sym typeface="+mn-ea"/>
              </a:rPr>
              <a:t>;</a:t>
            </a:r>
            <a:endParaRPr lang="en-US" altLang="zh-CN" dirty="0">
              <a:solidFill>
                <a:srgbClr val="D9D9D9"/>
              </a:solidFill>
            </a:endParaRPr>
          </a:p>
          <a:p>
            <a:pPr>
              <a:lnSpc>
                <a:spcPct val="140000"/>
              </a:lnSpc>
            </a:pPr>
            <a:r>
              <a:rPr lang="en-US" altLang="zh-CN" dirty="0" err="1">
                <a:solidFill>
                  <a:srgbClr val="D9D9D9"/>
                </a:solidFill>
                <a:sym typeface="+mn-ea"/>
              </a:rPr>
              <a:t>此时会保持图像的纵横比并将图像缩放成将完全覆盖背景定位区域的最小大小</a:t>
            </a:r>
            <a:r>
              <a:rPr lang="en-US" altLang="zh-CN" dirty="0">
                <a:solidFill>
                  <a:srgbClr val="D9D9D9"/>
                </a:solidFill>
                <a:sym typeface="+mn-ea"/>
              </a:rPr>
              <a:t>。</a:t>
            </a:r>
            <a:endParaRPr lang="en-US" altLang="zh-CN" dirty="0">
              <a:solidFill>
                <a:srgbClr val="D9D9D9"/>
              </a:solidFill>
            </a:endParaRPr>
          </a:p>
          <a:p>
            <a:pPr>
              <a:lnSpc>
                <a:spcPct val="140000"/>
              </a:lnSpc>
            </a:pPr>
            <a:r>
              <a:rPr lang="zh-CN" altLang="en-US" dirty="0">
                <a:solidFill>
                  <a:srgbClr val="D9D9D9"/>
                </a:solidFill>
                <a:sym typeface="+mn-ea"/>
              </a:rPr>
              <a:t>相当于</a:t>
            </a:r>
            <a:r>
              <a:rPr lang="en-US" altLang="zh-CN" dirty="0">
                <a:solidFill>
                  <a:srgbClr val="D9D9D9"/>
                </a:solidFill>
                <a:sym typeface="+mn-ea"/>
              </a:rPr>
              <a:t>background-size:100% 100%;</a:t>
            </a:r>
            <a:endParaRPr lang="en-US" altLang="zh-CN" dirty="0">
              <a:solidFill>
                <a:srgbClr val="D9D9D9"/>
              </a:solidFill>
            </a:endParaRPr>
          </a:p>
          <a:p>
            <a:pPr>
              <a:lnSpc>
                <a:spcPct val="120000"/>
              </a:lnSpc>
            </a:pPr>
            <a:endParaRPr lang="en-US" altLang="zh-CN" dirty="0">
              <a:solidFill>
                <a:srgbClr val="D9D9D9"/>
              </a:solidFill>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95045" y="682625"/>
            <a:ext cx="6715125" cy="5631180"/>
          </a:xfrm>
          <a:prstGeom prst="rect">
            <a:avLst/>
          </a:prstGeom>
          <a:noFill/>
        </p:spPr>
        <p:txBody>
          <a:bodyPr wrap="square" rtlCol="0">
            <a:spAutoFit/>
          </a:bodyPr>
          <a:lstStyle/>
          <a:p>
            <a:r>
              <a:rPr lang="en-US" altLang="zh-CN">
                <a:solidFill>
                  <a:schemeClr val="bg1">
                    <a:lumMod val="85000"/>
                  </a:schemeClr>
                </a:solidFill>
              </a:rPr>
              <a:t>1.2css</a:t>
            </a:r>
            <a:r>
              <a:rPr lang="zh-CN" altLang="en-US">
                <a:solidFill>
                  <a:schemeClr val="bg1">
                    <a:lumMod val="85000"/>
                  </a:schemeClr>
                </a:solidFill>
              </a:rPr>
              <a:t>文本</a:t>
            </a:r>
            <a:endParaRPr lang="zh-CN" altLang="en-US">
              <a:solidFill>
                <a:schemeClr val="bg1">
                  <a:lumMod val="85000"/>
                </a:schemeClr>
              </a:solidFill>
            </a:endParaRPr>
          </a:p>
          <a:p>
            <a:r>
              <a:rPr lang="en-US" altLang="zh-CN">
                <a:solidFill>
                  <a:schemeClr val="bg1">
                    <a:lumMod val="85000"/>
                  </a:schemeClr>
                </a:solidFill>
              </a:rPr>
              <a:t>color:</a:t>
            </a:r>
            <a:r>
              <a:rPr lang="zh-CN" altLang="en-US">
                <a:solidFill>
                  <a:schemeClr val="bg1">
                    <a:lumMod val="85000"/>
                  </a:schemeClr>
                </a:solidFill>
              </a:rPr>
              <a:t>设置字体的颜色</a:t>
            </a:r>
            <a:endParaRPr lang="zh-CN" altLang="en-US">
              <a:solidFill>
                <a:schemeClr val="bg1">
                  <a:lumMod val="85000"/>
                </a:schemeClr>
              </a:solidFill>
            </a:endParaRPr>
          </a:p>
          <a:p>
            <a:r>
              <a:rPr lang="en-US" altLang="zh-CN">
                <a:solidFill>
                  <a:schemeClr val="bg1">
                    <a:lumMod val="85000"/>
                  </a:schemeClr>
                </a:solidFill>
              </a:rPr>
              <a:t>颜色是通过CSS最经常的指定：</a:t>
            </a:r>
            <a:endParaRPr lang="en-US" altLang="zh-CN">
              <a:solidFill>
                <a:schemeClr val="bg1">
                  <a:lumMod val="85000"/>
                </a:schemeClr>
              </a:solidFill>
            </a:endParaRPr>
          </a:p>
          <a:p>
            <a:r>
              <a:rPr lang="en-US" altLang="zh-CN">
                <a:solidFill>
                  <a:schemeClr val="bg1">
                    <a:lumMod val="85000"/>
                  </a:schemeClr>
                </a:solidFill>
              </a:rPr>
              <a:t>十六进制值 - 如: ＃FF0000</a:t>
            </a:r>
            <a:endParaRPr lang="en-US" altLang="zh-CN">
              <a:solidFill>
                <a:schemeClr val="bg1">
                  <a:lumMod val="85000"/>
                </a:schemeClr>
              </a:solidFill>
            </a:endParaRPr>
          </a:p>
          <a:p>
            <a:r>
              <a:rPr lang="en-US" altLang="zh-CN">
                <a:solidFill>
                  <a:schemeClr val="bg1">
                    <a:lumMod val="85000"/>
                  </a:schemeClr>
                </a:solidFill>
              </a:rPr>
              <a:t>一个RGB值 - 如: RGB(255,0,0)</a:t>
            </a:r>
            <a:endParaRPr lang="en-US" altLang="zh-CN">
              <a:solidFill>
                <a:schemeClr val="bg1">
                  <a:lumMod val="85000"/>
                </a:schemeClr>
              </a:solidFill>
            </a:endParaRPr>
          </a:p>
          <a:p>
            <a:r>
              <a:rPr lang="en-US" altLang="zh-CN">
                <a:solidFill>
                  <a:schemeClr val="bg1">
                    <a:lumMod val="85000"/>
                  </a:schemeClr>
                </a:solidFill>
              </a:rPr>
              <a:t>颜色的名称 - 如: red</a:t>
            </a:r>
            <a:endParaRPr lang="en-US" altLang="zh-CN">
              <a:solidFill>
                <a:schemeClr val="bg1">
                  <a:lumMod val="85000"/>
                </a:schemeClr>
              </a:solidFill>
            </a:endParaRPr>
          </a:p>
          <a:p>
            <a:r>
              <a:rPr lang="en-US" altLang="zh-CN">
                <a:solidFill>
                  <a:schemeClr val="bg1">
                    <a:lumMod val="85000"/>
                  </a:schemeClr>
                </a:solidFill>
              </a:rPr>
              <a:t>body {color:red;}</a:t>
            </a:r>
            <a:endParaRPr lang="en-US" altLang="zh-CN">
              <a:solidFill>
                <a:schemeClr val="bg1">
                  <a:lumMod val="85000"/>
                </a:schemeClr>
              </a:solidFill>
            </a:endParaRPr>
          </a:p>
          <a:p>
            <a:r>
              <a:rPr lang="en-US" altLang="zh-CN">
                <a:solidFill>
                  <a:schemeClr val="bg1">
                    <a:lumMod val="85000"/>
                  </a:schemeClr>
                </a:solidFill>
              </a:rPr>
              <a:t>h1 {color:#00ff00;}</a:t>
            </a:r>
            <a:endParaRPr lang="en-US" altLang="zh-CN">
              <a:solidFill>
                <a:schemeClr val="bg1">
                  <a:lumMod val="85000"/>
                </a:schemeClr>
              </a:solidFill>
            </a:endParaRPr>
          </a:p>
          <a:p>
            <a:r>
              <a:rPr lang="en-US" altLang="zh-CN">
                <a:solidFill>
                  <a:schemeClr val="bg1">
                    <a:lumMod val="85000"/>
                  </a:schemeClr>
                </a:solidFill>
              </a:rPr>
              <a:t>h2 {color:rgb(255,0,0);}</a:t>
            </a:r>
            <a:endParaRPr lang="en-US" altLang="zh-CN">
              <a:solidFill>
                <a:schemeClr val="bg1">
                  <a:lumMod val="85000"/>
                </a:schemeClr>
              </a:solidFill>
            </a:endParaRPr>
          </a:p>
          <a:p>
            <a:endParaRPr lang="en-US" altLang="zh-CN">
              <a:solidFill>
                <a:schemeClr val="bg1">
                  <a:lumMod val="85000"/>
                </a:schemeClr>
              </a:solidFill>
            </a:endParaRPr>
          </a:p>
          <a:p>
            <a:r>
              <a:rPr lang="en-US" altLang="zh-CN">
                <a:solidFill>
                  <a:schemeClr val="bg1">
                    <a:lumMod val="85000"/>
                  </a:schemeClr>
                </a:solidFill>
              </a:rPr>
              <a:t>text-align</a:t>
            </a:r>
            <a:r>
              <a:rPr lang="zh-CN" altLang="en-US">
                <a:solidFill>
                  <a:schemeClr val="bg1">
                    <a:lumMod val="85000"/>
                  </a:schemeClr>
                </a:solidFill>
              </a:rPr>
              <a:t>文本对齐方式</a:t>
            </a:r>
            <a:endParaRPr lang="zh-CN" altLang="en-US">
              <a:solidFill>
                <a:schemeClr val="bg1">
                  <a:lumMod val="85000"/>
                </a:schemeClr>
              </a:solidFill>
            </a:endParaRPr>
          </a:p>
          <a:p>
            <a:r>
              <a:rPr lang="en-US" altLang="zh-CN">
                <a:solidFill>
                  <a:schemeClr val="bg1">
                    <a:lumMod val="85000"/>
                  </a:schemeClr>
                </a:solidFill>
              </a:rPr>
              <a:t>text-align: right|left|center</a:t>
            </a:r>
            <a:endParaRPr lang="en-US" altLang="zh-CN">
              <a:solidFill>
                <a:schemeClr val="bg1">
                  <a:lumMod val="85000"/>
                </a:schemeClr>
              </a:solidFill>
            </a:endParaRPr>
          </a:p>
          <a:p>
            <a:endParaRPr lang="en-US" altLang="zh-CN">
              <a:solidFill>
                <a:schemeClr val="bg1">
                  <a:lumMod val="85000"/>
                </a:schemeClr>
              </a:solidFill>
            </a:endParaRPr>
          </a:p>
          <a:p>
            <a:r>
              <a:rPr lang="en-US" altLang="zh-CN">
                <a:solidFill>
                  <a:schemeClr val="bg1">
                    <a:lumMod val="85000"/>
                  </a:schemeClr>
                </a:solidFill>
              </a:rPr>
              <a:t>text-decoration</a:t>
            </a:r>
            <a:r>
              <a:rPr lang="zh-CN" altLang="en-US">
                <a:solidFill>
                  <a:schemeClr val="bg1">
                    <a:lumMod val="85000"/>
                  </a:schemeClr>
                </a:solidFill>
              </a:rPr>
              <a:t>文本修饰</a:t>
            </a:r>
            <a:endParaRPr lang="zh-CN" altLang="en-US">
              <a:solidFill>
                <a:schemeClr val="bg1">
                  <a:lumMod val="85000"/>
                </a:schemeClr>
              </a:solidFill>
            </a:endParaRPr>
          </a:p>
          <a:p>
            <a:r>
              <a:rPr lang="en-US" altLang="zh-CN">
                <a:solidFill>
                  <a:schemeClr val="bg1">
                    <a:lumMod val="85000"/>
                  </a:schemeClr>
                </a:solidFill>
              </a:rPr>
              <a:t>text-decoration: underline|overline|line-through</a:t>
            </a:r>
            <a:endParaRPr lang="en-US" altLang="zh-CN">
              <a:solidFill>
                <a:schemeClr val="bg1">
                  <a:lumMod val="85000"/>
                </a:schemeClr>
              </a:solidFill>
            </a:endParaRPr>
          </a:p>
          <a:p>
            <a:endParaRPr lang="en-US" altLang="zh-CN">
              <a:solidFill>
                <a:schemeClr val="bg1">
                  <a:lumMod val="85000"/>
                </a:schemeClr>
              </a:solidFill>
            </a:endParaRPr>
          </a:p>
          <a:p>
            <a:r>
              <a:rPr lang="en-US" altLang="zh-CN">
                <a:solidFill>
                  <a:schemeClr val="bg1">
                    <a:lumMod val="85000"/>
                  </a:schemeClr>
                </a:solidFill>
              </a:rPr>
              <a:t>text-transform</a:t>
            </a:r>
            <a:r>
              <a:rPr lang="zh-CN" altLang="en-US">
                <a:solidFill>
                  <a:schemeClr val="bg1">
                    <a:lumMod val="85000"/>
                  </a:schemeClr>
                </a:solidFill>
              </a:rPr>
              <a:t>文本转换</a:t>
            </a:r>
            <a:r>
              <a:rPr lang="en-US" altLang="zh-CN">
                <a:solidFill>
                  <a:schemeClr val="bg1">
                    <a:lumMod val="85000"/>
                  </a:schemeClr>
                </a:solidFill>
              </a:rPr>
              <a:t>(</a:t>
            </a:r>
            <a:r>
              <a:rPr lang="zh-CN" altLang="zh-CN">
                <a:solidFill>
                  <a:schemeClr val="bg1">
                    <a:lumMod val="85000"/>
                  </a:schemeClr>
                </a:solidFill>
              </a:rPr>
              <a:t>了解</a:t>
            </a:r>
            <a:r>
              <a:rPr lang="en-US" altLang="zh-CN">
                <a:solidFill>
                  <a:schemeClr val="bg1">
                    <a:lumMod val="85000"/>
                  </a:schemeClr>
                </a:solidFill>
              </a:rPr>
              <a:t>)</a:t>
            </a:r>
            <a:endParaRPr lang="en-US" altLang="zh-CN">
              <a:solidFill>
                <a:schemeClr val="bg1">
                  <a:lumMod val="85000"/>
                </a:schemeClr>
              </a:solidFill>
            </a:endParaRPr>
          </a:p>
          <a:p>
            <a:r>
              <a:rPr lang="en-US" altLang="zh-CN">
                <a:solidFill>
                  <a:schemeClr val="bg1">
                    <a:lumMod val="85000"/>
                  </a:schemeClr>
                </a:solidFill>
              </a:rPr>
              <a:t>text-transform:uppercase|lowercase|capitalize</a:t>
            </a:r>
            <a:endParaRPr lang="en-US" altLang="zh-CN">
              <a:solidFill>
                <a:schemeClr val="bg1">
                  <a:lumMod val="85000"/>
                </a:schemeClr>
              </a:solidFill>
            </a:endParaRPr>
          </a:p>
          <a:p>
            <a:endParaRPr lang="en-US" altLang="zh-CN">
              <a:solidFill>
                <a:schemeClr val="bg1">
                  <a:lumMod val="85000"/>
                </a:schemeClr>
              </a:solidFill>
            </a:endParaRPr>
          </a:p>
          <a:p>
            <a:r>
              <a:rPr lang="en-US" altLang="zh-CN">
                <a:solidFill>
                  <a:schemeClr val="bg1">
                    <a:lumMod val="85000"/>
                  </a:schemeClr>
                </a:solidFill>
              </a:rPr>
              <a:t>text-indent</a:t>
            </a:r>
            <a:r>
              <a:rPr lang="zh-CN" altLang="en-US">
                <a:solidFill>
                  <a:schemeClr val="bg1">
                    <a:lumMod val="85000"/>
                  </a:schemeClr>
                </a:solidFill>
              </a:rPr>
              <a:t>文本缩进</a:t>
            </a:r>
            <a:endParaRPr lang="zh-CN" altLang="en-US">
              <a:solidFill>
                <a:schemeClr val="bg1">
                  <a:lumMod val="85000"/>
                </a:schemeClr>
              </a:solidFill>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47090" y="806450"/>
            <a:ext cx="9944735" cy="3328670"/>
          </a:xfrm>
          <a:prstGeom prst="rect">
            <a:avLst/>
          </a:prstGeom>
          <a:noFill/>
        </p:spPr>
        <p:txBody>
          <a:bodyPr wrap="square" rtlCol="0">
            <a:spAutoFit/>
          </a:bodyPr>
          <a:lstStyle/>
          <a:p>
            <a:pPr>
              <a:lnSpc>
                <a:spcPct val="130000"/>
              </a:lnSpc>
            </a:pPr>
            <a:r>
              <a:rPr lang="en-US" altLang="zh-CN" dirty="0">
                <a:solidFill>
                  <a:schemeClr val="bg1">
                    <a:lumMod val="85000"/>
                  </a:schemeClr>
                </a:solidFill>
              </a:rPr>
              <a:t>1.3css</a:t>
            </a:r>
            <a:r>
              <a:rPr lang="zh-CN" altLang="en-US" dirty="0">
                <a:solidFill>
                  <a:schemeClr val="bg1">
                    <a:lumMod val="85000"/>
                  </a:schemeClr>
                </a:solidFill>
              </a:rPr>
              <a:t>字体</a:t>
            </a:r>
            <a:endParaRPr lang="zh-CN" altLang="en-US" dirty="0">
              <a:solidFill>
                <a:schemeClr val="bg1">
                  <a:lumMod val="85000"/>
                </a:schemeClr>
              </a:solidFill>
            </a:endParaRPr>
          </a:p>
          <a:p>
            <a:pPr>
              <a:lnSpc>
                <a:spcPct val="130000"/>
              </a:lnSpc>
            </a:pPr>
            <a:r>
              <a:rPr lang="en-US" altLang="zh-CN" dirty="0">
                <a:solidFill>
                  <a:schemeClr val="bg1">
                    <a:lumMod val="85000"/>
                  </a:schemeClr>
                </a:solidFill>
              </a:rPr>
              <a:t>//</a:t>
            </a:r>
            <a:r>
              <a:rPr lang="zh-CN" altLang="en-US" dirty="0">
                <a:solidFill>
                  <a:schemeClr val="bg1">
                    <a:lumMod val="85000"/>
                  </a:schemeClr>
                </a:solidFill>
              </a:rPr>
              <a:t>font-family 属性应该设置几个字体名称作为一种"后备"机制，如果浏览器不支持第一种字体，他将尝试下一种字体</a:t>
            </a:r>
            <a:endParaRPr lang="en-US" altLang="zh-CN" dirty="0">
              <a:solidFill>
                <a:schemeClr val="bg1">
                  <a:lumMod val="85000"/>
                </a:schemeClr>
              </a:solidFill>
            </a:endParaRPr>
          </a:p>
          <a:p>
            <a:pPr>
              <a:lnSpc>
                <a:spcPct val="130000"/>
              </a:lnSpc>
            </a:pPr>
            <a:r>
              <a:rPr lang="en-US" altLang="zh-CN" dirty="0">
                <a:solidFill>
                  <a:schemeClr val="bg1">
                    <a:lumMod val="85000"/>
                  </a:schemeClr>
                </a:solidFill>
              </a:rPr>
              <a:t>p{font-</a:t>
            </a:r>
            <a:r>
              <a:rPr lang="en-US" altLang="zh-CN" dirty="0" err="1">
                <a:solidFill>
                  <a:schemeClr val="bg1">
                    <a:lumMod val="85000"/>
                  </a:schemeClr>
                </a:solidFill>
              </a:rPr>
              <a:t>family:Helvetica,Microsoft</a:t>
            </a:r>
            <a:r>
              <a:rPr lang="en-US" altLang="zh-CN" dirty="0">
                <a:solidFill>
                  <a:schemeClr val="bg1">
                    <a:lumMod val="85000"/>
                  </a:schemeClr>
                </a:solidFill>
              </a:rPr>
              <a:t> </a:t>
            </a:r>
            <a:r>
              <a:rPr lang="en-US" altLang="zh-CN" dirty="0" err="1">
                <a:solidFill>
                  <a:schemeClr val="bg1">
                    <a:lumMod val="85000"/>
                  </a:schemeClr>
                </a:solidFill>
              </a:rPr>
              <a:t>YaHei</a:t>
            </a:r>
            <a:r>
              <a:rPr lang="en-US" altLang="zh-CN" dirty="0">
                <a:solidFill>
                  <a:schemeClr val="bg1">
                    <a:lumMod val="85000"/>
                  </a:schemeClr>
                </a:solidFill>
              </a:rPr>
              <a:t>}</a:t>
            </a:r>
            <a:endParaRPr lang="en-US" altLang="zh-CN" dirty="0">
              <a:solidFill>
                <a:schemeClr val="bg1">
                  <a:lumMod val="85000"/>
                </a:schemeClr>
              </a:solidFill>
            </a:endParaRPr>
          </a:p>
          <a:p>
            <a:pPr>
              <a:lnSpc>
                <a:spcPct val="130000"/>
              </a:lnSpc>
            </a:pPr>
            <a:r>
              <a:rPr lang="en-US" altLang="zh-CN" dirty="0">
                <a:solidFill>
                  <a:schemeClr val="bg1">
                    <a:lumMod val="85000"/>
                  </a:schemeClr>
                </a:solidFill>
              </a:rPr>
              <a:t>font-size</a:t>
            </a:r>
            <a:endParaRPr lang="en-US" altLang="zh-CN" dirty="0">
              <a:solidFill>
                <a:schemeClr val="bg1">
                  <a:lumMod val="85000"/>
                </a:schemeClr>
              </a:solidFill>
            </a:endParaRPr>
          </a:p>
          <a:p>
            <a:pPr>
              <a:lnSpc>
                <a:spcPct val="130000"/>
              </a:lnSpc>
            </a:pPr>
            <a:r>
              <a:rPr lang="en-US" altLang="zh-CN" dirty="0">
                <a:solidFill>
                  <a:schemeClr val="bg1">
                    <a:lumMod val="85000"/>
                  </a:schemeClr>
                </a:solidFill>
              </a:rPr>
              <a:t>font-</a:t>
            </a:r>
            <a:r>
              <a:rPr lang="en-US" altLang="zh-CN" dirty="0" err="1">
                <a:solidFill>
                  <a:schemeClr val="bg1">
                    <a:lumMod val="85000"/>
                  </a:schemeClr>
                </a:solidFill>
              </a:rPr>
              <a:t>style:normal</a:t>
            </a:r>
            <a:r>
              <a:rPr lang="en-US" altLang="zh-CN" dirty="0">
                <a:solidFill>
                  <a:schemeClr val="bg1">
                    <a:lumMod val="85000"/>
                  </a:schemeClr>
                </a:solidFill>
              </a:rPr>
              <a:t> | italic</a:t>
            </a:r>
            <a:endParaRPr lang="en-US" altLang="zh-CN" dirty="0">
              <a:solidFill>
                <a:schemeClr val="bg1">
                  <a:lumMod val="85000"/>
                </a:schemeClr>
              </a:solidFill>
            </a:endParaRPr>
          </a:p>
          <a:p>
            <a:pPr>
              <a:lnSpc>
                <a:spcPct val="130000"/>
              </a:lnSpc>
            </a:pPr>
            <a:r>
              <a:rPr lang="en-US" altLang="zh-CN" dirty="0">
                <a:solidFill>
                  <a:schemeClr val="bg1">
                    <a:lumMod val="85000"/>
                  </a:schemeClr>
                </a:solidFill>
              </a:rPr>
              <a:t>font-</a:t>
            </a:r>
            <a:r>
              <a:rPr lang="en-US" altLang="zh-CN" dirty="0" err="1">
                <a:solidFill>
                  <a:schemeClr val="bg1">
                    <a:lumMod val="85000"/>
                  </a:schemeClr>
                </a:solidFill>
              </a:rPr>
              <a:t>weight:normal</a:t>
            </a:r>
            <a:r>
              <a:rPr lang="en-US" altLang="zh-CN" dirty="0">
                <a:solidFill>
                  <a:schemeClr val="bg1">
                    <a:lumMod val="85000"/>
                  </a:schemeClr>
                </a:solidFill>
              </a:rPr>
              <a:t> | bold | lighter</a:t>
            </a:r>
            <a:endParaRPr lang="en-US" altLang="zh-CN" dirty="0">
              <a:solidFill>
                <a:schemeClr val="bg1">
                  <a:lumMod val="85000"/>
                </a:schemeClr>
              </a:solidFill>
            </a:endParaRPr>
          </a:p>
          <a:p>
            <a:pPr>
              <a:lnSpc>
                <a:spcPct val="130000"/>
              </a:lnSpc>
            </a:pPr>
            <a:r>
              <a:rPr lang="zh-CN" altLang="zh-CN" dirty="0">
                <a:solidFill>
                  <a:schemeClr val="bg1">
                    <a:lumMod val="85000"/>
                  </a:schemeClr>
                </a:solidFill>
              </a:rPr>
              <a:t>行高</a:t>
            </a:r>
            <a:endParaRPr lang="zh-CN" altLang="zh-CN" dirty="0">
              <a:solidFill>
                <a:schemeClr val="bg1">
                  <a:lumMod val="85000"/>
                </a:schemeClr>
              </a:solidFill>
            </a:endParaRPr>
          </a:p>
          <a:p>
            <a:pPr>
              <a:lnSpc>
                <a:spcPct val="130000"/>
              </a:lnSpc>
            </a:pPr>
            <a:r>
              <a:rPr lang="en-US" altLang="zh-CN" dirty="0">
                <a:solidFill>
                  <a:schemeClr val="bg1">
                    <a:lumMod val="85000"/>
                  </a:schemeClr>
                </a:solidFill>
              </a:rPr>
              <a:t>line-height</a:t>
            </a:r>
            <a:endParaRPr lang="en-US" altLang="zh-CN" dirty="0">
              <a:solidFill>
                <a:schemeClr val="bg1">
                  <a:lumMod val="85000"/>
                </a:schemeClr>
              </a:solidFill>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47090" y="732155"/>
            <a:ext cx="6586220" cy="3744595"/>
          </a:xfrm>
          <a:prstGeom prst="rect">
            <a:avLst/>
          </a:prstGeom>
          <a:noFill/>
        </p:spPr>
        <p:txBody>
          <a:bodyPr wrap="square" rtlCol="0">
            <a:spAutoFit/>
          </a:bodyPr>
          <a:lstStyle/>
          <a:p>
            <a:pPr>
              <a:lnSpc>
                <a:spcPct val="120000"/>
              </a:lnSpc>
            </a:pPr>
            <a:r>
              <a:rPr lang="en-US" altLang="zh-CN">
                <a:solidFill>
                  <a:schemeClr val="bg1">
                    <a:lumMod val="85000"/>
                  </a:schemeClr>
                </a:solidFill>
              </a:rPr>
              <a:t>1.4css</a:t>
            </a:r>
            <a:r>
              <a:rPr lang="zh-CN" altLang="zh-CN">
                <a:solidFill>
                  <a:schemeClr val="bg1">
                    <a:lumMod val="85000"/>
                  </a:schemeClr>
                </a:solidFill>
              </a:rPr>
              <a:t>链接</a:t>
            </a:r>
            <a:endParaRPr lang="zh-CN" altLang="zh-CN">
              <a:solidFill>
                <a:schemeClr val="bg1">
                  <a:lumMod val="85000"/>
                </a:schemeClr>
              </a:solidFill>
            </a:endParaRPr>
          </a:p>
          <a:p>
            <a:pPr>
              <a:lnSpc>
                <a:spcPct val="120000"/>
              </a:lnSpc>
            </a:pPr>
            <a:r>
              <a:rPr>
                <a:solidFill>
                  <a:schemeClr val="bg1">
                    <a:lumMod val="85000"/>
                  </a:schemeClr>
                </a:solidFill>
              </a:rPr>
              <a:t>这四个链接状态是：</a:t>
            </a:r>
            <a:endParaRPr>
              <a:solidFill>
                <a:schemeClr val="bg1">
                  <a:lumMod val="85000"/>
                </a:schemeClr>
              </a:solidFill>
            </a:endParaRPr>
          </a:p>
          <a:p>
            <a:pPr>
              <a:lnSpc>
                <a:spcPct val="120000"/>
              </a:lnSpc>
            </a:pPr>
            <a:r>
              <a:rPr>
                <a:solidFill>
                  <a:schemeClr val="bg1">
                    <a:lumMod val="85000"/>
                  </a:schemeClr>
                </a:solidFill>
              </a:rPr>
              <a:t>a:link - 正常，未访问过的链接</a:t>
            </a:r>
            <a:endParaRPr>
              <a:solidFill>
                <a:schemeClr val="bg1">
                  <a:lumMod val="85000"/>
                </a:schemeClr>
              </a:solidFill>
            </a:endParaRPr>
          </a:p>
          <a:p>
            <a:pPr>
              <a:lnSpc>
                <a:spcPct val="120000"/>
              </a:lnSpc>
            </a:pPr>
            <a:r>
              <a:rPr>
                <a:solidFill>
                  <a:schemeClr val="bg1">
                    <a:lumMod val="85000"/>
                  </a:schemeClr>
                </a:solidFill>
              </a:rPr>
              <a:t>a:visited - 用户已访问过的链接</a:t>
            </a:r>
            <a:endParaRPr>
              <a:solidFill>
                <a:schemeClr val="bg1">
                  <a:lumMod val="85000"/>
                </a:schemeClr>
              </a:solidFill>
            </a:endParaRPr>
          </a:p>
          <a:p>
            <a:pPr>
              <a:lnSpc>
                <a:spcPct val="120000"/>
              </a:lnSpc>
            </a:pPr>
            <a:r>
              <a:rPr>
                <a:solidFill>
                  <a:schemeClr val="bg1">
                    <a:lumMod val="85000"/>
                  </a:schemeClr>
                </a:solidFill>
              </a:rPr>
              <a:t>a:hover - 当用户鼠标放在链接上时</a:t>
            </a:r>
            <a:endParaRPr>
              <a:solidFill>
                <a:schemeClr val="bg1">
                  <a:lumMod val="85000"/>
                </a:schemeClr>
              </a:solidFill>
            </a:endParaRPr>
          </a:p>
          <a:p>
            <a:pPr>
              <a:lnSpc>
                <a:spcPct val="120000"/>
              </a:lnSpc>
            </a:pPr>
            <a:r>
              <a:rPr>
                <a:solidFill>
                  <a:schemeClr val="bg1">
                    <a:lumMod val="85000"/>
                  </a:schemeClr>
                </a:solidFill>
              </a:rPr>
              <a:t>a:active - 链接被点击的那一刻</a:t>
            </a:r>
            <a:endParaRPr>
              <a:solidFill>
                <a:schemeClr val="bg1">
                  <a:lumMod val="85000"/>
                </a:schemeClr>
              </a:solidFill>
            </a:endParaRPr>
          </a:p>
          <a:p>
            <a:pPr>
              <a:lnSpc>
                <a:spcPct val="120000"/>
              </a:lnSpc>
            </a:pPr>
            <a:endParaRPr>
              <a:solidFill>
                <a:schemeClr val="bg1">
                  <a:lumMod val="85000"/>
                </a:schemeClr>
              </a:solidFill>
            </a:endParaRPr>
          </a:p>
          <a:p>
            <a:pPr>
              <a:lnSpc>
                <a:spcPct val="120000"/>
              </a:lnSpc>
            </a:pPr>
            <a:r>
              <a:rPr>
                <a:solidFill>
                  <a:schemeClr val="bg1">
                    <a:lumMod val="85000"/>
                  </a:schemeClr>
                </a:solidFill>
              </a:rPr>
              <a:t>*若单独设置几个链接，必须遵守如下规则：</a:t>
            </a:r>
            <a:endParaRPr>
              <a:solidFill>
                <a:schemeClr val="bg1">
                  <a:lumMod val="85000"/>
                </a:schemeClr>
              </a:solidFill>
            </a:endParaRPr>
          </a:p>
          <a:p>
            <a:pPr>
              <a:lnSpc>
                <a:spcPct val="120000"/>
              </a:lnSpc>
            </a:pPr>
            <a:endParaRPr>
              <a:solidFill>
                <a:schemeClr val="bg1">
                  <a:lumMod val="85000"/>
                </a:schemeClr>
              </a:solidFill>
            </a:endParaRPr>
          </a:p>
          <a:p>
            <a:pPr>
              <a:lnSpc>
                <a:spcPct val="120000"/>
              </a:lnSpc>
            </a:pPr>
            <a:r>
              <a:rPr>
                <a:solidFill>
                  <a:schemeClr val="bg1">
                    <a:lumMod val="85000"/>
                  </a:schemeClr>
                </a:solidFill>
              </a:rPr>
              <a:t>a:hover 必须跟在 a:link 和 a:visited后面</a:t>
            </a:r>
            <a:endParaRPr>
              <a:solidFill>
                <a:schemeClr val="bg1">
                  <a:lumMod val="85000"/>
                </a:schemeClr>
              </a:solidFill>
            </a:endParaRPr>
          </a:p>
          <a:p>
            <a:pPr>
              <a:lnSpc>
                <a:spcPct val="120000"/>
              </a:lnSpc>
            </a:pPr>
            <a:r>
              <a:rPr>
                <a:solidFill>
                  <a:schemeClr val="bg1">
                    <a:lumMod val="85000"/>
                  </a:schemeClr>
                </a:solidFill>
              </a:rPr>
              <a:t>a:active 必须跟在 a:hover后面</a:t>
            </a:r>
            <a:endParaRPr>
              <a:solidFill>
                <a:schemeClr val="bg1">
                  <a:lumMod val="85000"/>
                </a:schemeClr>
              </a:solidFill>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78535" y="937895"/>
            <a:ext cx="6598920" cy="1640205"/>
          </a:xfrm>
          <a:prstGeom prst="rect">
            <a:avLst/>
          </a:prstGeom>
          <a:noFill/>
        </p:spPr>
        <p:txBody>
          <a:bodyPr wrap="square" rtlCol="0">
            <a:spAutoFit/>
          </a:bodyPr>
          <a:lstStyle/>
          <a:p>
            <a:pPr>
              <a:lnSpc>
                <a:spcPct val="140000"/>
              </a:lnSpc>
            </a:pPr>
            <a:r>
              <a:rPr lang="en-US" altLang="zh-CN">
                <a:solidFill>
                  <a:schemeClr val="bg1">
                    <a:lumMod val="85000"/>
                  </a:schemeClr>
                </a:solidFill>
              </a:rPr>
              <a:t>1.5css</a:t>
            </a:r>
            <a:r>
              <a:rPr lang="zh-CN" altLang="en-US">
                <a:solidFill>
                  <a:schemeClr val="bg1">
                    <a:lumMod val="85000"/>
                  </a:schemeClr>
                </a:solidFill>
              </a:rPr>
              <a:t>列表样式</a:t>
            </a:r>
            <a:r>
              <a:rPr lang="en-US" altLang="zh-CN">
                <a:solidFill>
                  <a:schemeClr val="bg1">
                    <a:lumMod val="85000"/>
                  </a:schemeClr>
                </a:solidFill>
              </a:rPr>
              <a:t>(</a:t>
            </a:r>
            <a:r>
              <a:rPr lang="zh-CN" altLang="en-US">
                <a:solidFill>
                  <a:schemeClr val="bg1">
                    <a:lumMod val="85000"/>
                  </a:schemeClr>
                </a:solidFill>
              </a:rPr>
              <a:t>针对</a:t>
            </a:r>
            <a:r>
              <a:rPr lang="en-US" altLang="zh-CN">
                <a:solidFill>
                  <a:schemeClr val="bg1">
                    <a:lumMod val="85000"/>
                  </a:schemeClr>
                </a:solidFill>
              </a:rPr>
              <a:t>ul)</a:t>
            </a:r>
            <a:endParaRPr lang="en-US" altLang="zh-CN">
              <a:solidFill>
                <a:schemeClr val="bg1">
                  <a:lumMod val="85000"/>
                </a:schemeClr>
              </a:solidFill>
            </a:endParaRPr>
          </a:p>
          <a:p>
            <a:pPr>
              <a:lnSpc>
                <a:spcPct val="140000"/>
              </a:lnSpc>
            </a:pPr>
            <a:r>
              <a:rPr lang="en-US" altLang="zh-CN">
                <a:solidFill>
                  <a:schemeClr val="bg1">
                    <a:lumMod val="85000"/>
                  </a:schemeClr>
                </a:solidFill>
              </a:rPr>
              <a:t>list-style:none;</a:t>
            </a:r>
            <a:endParaRPr lang="en-US" altLang="zh-CN">
              <a:solidFill>
                <a:schemeClr val="bg1">
                  <a:lumMod val="85000"/>
                </a:schemeClr>
              </a:solidFill>
            </a:endParaRPr>
          </a:p>
          <a:p>
            <a:pPr>
              <a:lnSpc>
                <a:spcPct val="140000"/>
              </a:lnSpc>
            </a:pPr>
            <a:r>
              <a:rPr lang="en-US" altLang="zh-CN">
                <a:solidFill>
                  <a:schemeClr val="bg1">
                    <a:lumMod val="85000"/>
                  </a:schemeClr>
                </a:solidFill>
              </a:rPr>
              <a:t>list-style-type:circle|square</a:t>
            </a:r>
            <a:endParaRPr lang="en-US" altLang="zh-CN">
              <a:solidFill>
                <a:schemeClr val="bg1">
                  <a:lumMod val="85000"/>
                </a:schemeClr>
              </a:solidFill>
            </a:endParaRPr>
          </a:p>
          <a:p>
            <a:pPr>
              <a:lnSpc>
                <a:spcPct val="140000"/>
              </a:lnSpc>
            </a:pPr>
            <a:r>
              <a:rPr lang="en-US" altLang="zh-CN">
                <a:solidFill>
                  <a:schemeClr val="bg1">
                    <a:lumMod val="85000"/>
                  </a:schemeClr>
                </a:solidFill>
              </a:rPr>
              <a:t>list-style-image:url("xxx")</a:t>
            </a:r>
            <a:endParaRPr lang="en-US" altLang="zh-CN">
              <a:solidFill>
                <a:schemeClr val="bg1">
                  <a:lumMod val="85000"/>
                </a:schemeClr>
              </a:solidFill>
            </a:endParaRPr>
          </a:p>
        </p:txBody>
      </p:sp>
    </p:spTree>
    <p:custDataLst>
      <p:tags r:id="rId1"/>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64419"/>
</p:tagLst>
</file>

<file path=ppt/tags/tag10.xml><?xml version="1.0" encoding="utf-8"?>
<p:tagLst xmlns:p="http://schemas.openxmlformats.org/presentationml/2006/main">
  <p:tag name="KSO_WM_TAG_VERSION" val="1.0"/>
  <p:tag name="KSO_WM_BEAUTIFY_FLAG" val="#wm#"/>
  <p:tag name="KSO_WM_TEMPLATE_CATEGORY" val="custom"/>
  <p:tag name="KSO_WM_TEMPLATE_INDEX" val="20164419"/>
  <p:tag name="KSO_WM_UNIT_TYPE" val="b"/>
  <p:tag name="KSO_WM_UNIT_INDEX" val="1"/>
  <p:tag name="KSO_WM_UNIT_ID" val="custom20164419_1*b*1"/>
  <p:tag name="KSO_WM_UNIT_LAYERLEVEL" val="1"/>
  <p:tag name="KSO_WM_UNIT_VALUE" val="26"/>
  <p:tag name="KSO_WM_UNIT_ISCONTENTSTITLE" val="0"/>
  <p:tag name="KSO_WM_UNIT_HIGHLIGHT" val="0"/>
  <p:tag name="KSO_WM_UNIT_COMPATIBLE" val="0"/>
  <p:tag name="KSO_WM_UNIT_CLEAR" val="0"/>
  <p:tag name="KSO_WM_UNIT_PRESET_TEXT_INDEX" val="2"/>
  <p:tag name="KSO_WM_UNIT_PRESET_TEXT_LEN" val="10"/>
</p:tagLst>
</file>

<file path=ppt/tags/tag11.xml><?xml version="1.0" encoding="utf-8"?>
<p:tagLst xmlns:p="http://schemas.openxmlformats.org/presentationml/2006/main">
  <p:tag name="KSO_WM_BEAUTIFY_FLAG" val="#wm#"/>
  <p:tag name="KSO_WM_TEMPLATE_CATEGORY" val="custom"/>
  <p:tag name="KSO_WM_TEMPLATE_INDEX" val="20164419"/>
</p:tagLst>
</file>

<file path=ppt/tags/tag12.xml><?xml version="1.0" encoding="utf-8"?>
<p:tagLst xmlns:p="http://schemas.openxmlformats.org/presentationml/2006/main">
  <p:tag name="KSO_WM_BEAUTIFY_FLAG" val="#wm#"/>
  <p:tag name="KSO_WM_TEMPLATE_CATEGORY" val="custom"/>
  <p:tag name="KSO_WM_TEMPLATE_INDEX" val="20164419"/>
</p:tagLst>
</file>

<file path=ppt/tags/tag13.xml><?xml version="1.0" encoding="utf-8"?>
<p:tagLst xmlns:p="http://schemas.openxmlformats.org/presentationml/2006/main">
  <p:tag name="KSO_WM_TEMPLATE_CATEGORY" val="custom"/>
  <p:tag name="KSO_WM_TEMPLATE_INDEX" val="20164419"/>
  <p:tag name="KSO_WM_TAG_VERSION" val="1.0"/>
  <p:tag name="KSO_WM_SLIDE_ID" val="custom20164419_1"/>
  <p:tag name="KSO_WM_SLIDE_INDEX" val="1"/>
  <p:tag name="KSO_WM_SLIDE_ITEM_CNT" val="2"/>
  <p:tag name="KSO_WM_SLIDE_LAYOUT" val="a_b"/>
  <p:tag name="KSO_WM_SLIDE_LAYOUT_CNT" val="1_1"/>
  <p:tag name="KSO_WM_SLIDE_TYPE" val="title"/>
  <p:tag name="KSO_WM_BEAUTIFY_FLAG" val="#wm#"/>
  <p:tag name="KSO_WM_SLIDE_POSITION" val="66*144"/>
  <p:tag name="KSO_WM_SLIDE_SIZE" val="828*343"/>
  <p:tag name="KSO_WM_TEMPLATE_THUMBS_INDEX" val="1、2、3、4、5、6、7、8、9、10、11、12"/>
</p:tagLst>
</file>

<file path=ppt/tags/tag14.xml><?xml version="1.0" encoding="utf-8"?>
<p:tagLst xmlns:p="http://schemas.openxmlformats.org/presentationml/2006/main">
  <p:tag name="KSO_WM_TEMPLATE_CATEGORY" val="custom"/>
  <p:tag name="KSO_WM_TEMPLATE_INDEX" val="20164419"/>
  <p:tag name="KSO_WM_TAG_VERSION" val="1.0"/>
  <p:tag name="KSO_WM_SLIDE_ID" val="custom20164419_1"/>
  <p:tag name="KSO_WM_SLIDE_INDEX" val="1"/>
  <p:tag name="KSO_WM_SLIDE_ITEM_CNT" val="2"/>
  <p:tag name="KSO_WM_SLIDE_LAYOUT" val="a_b"/>
  <p:tag name="KSO_WM_SLIDE_LAYOUT_CNT" val="1_1"/>
  <p:tag name="KSO_WM_SLIDE_TYPE" val="title"/>
  <p:tag name="KSO_WM_BEAUTIFY_FLAG" val="#wm#"/>
  <p:tag name="KSO_WM_SLIDE_POSITION" val="66*144"/>
  <p:tag name="KSO_WM_SLIDE_SIZE" val="828*343"/>
  <p:tag name="KSO_WM_TEMPLATE_THUMBS_INDEX" val="1、2、3、4、5、6、7、8、9、10、11、12"/>
</p:tagLst>
</file>

<file path=ppt/tags/tag15.xml><?xml version="1.0" encoding="utf-8"?>
<p:tagLst xmlns:p="http://schemas.openxmlformats.org/presentationml/2006/main">
  <p:tag name="KSO_WM_TEMPLATE_CATEGORY" val="custom"/>
  <p:tag name="KSO_WM_TEMPLATE_INDEX" val="20164419"/>
  <p:tag name="KSO_WM_TAG_VERSION" val="1.0"/>
  <p:tag name="KSO_WM_SLIDE_ID" val="custom20164419_1"/>
  <p:tag name="KSO_WM_SLIDE_INDEX" val="1"/>
  <p:tag name="KSO_WM_SLIDE_ITEM_CNT" val="2"/>
  <p:tag name="KSO_WM_SLIDE_LAYOUT" val="a_b"/>
  <p:tag name="KSO_WM_SLIDE_LAYOUT_CNT" val="1_1"/>
  <p:tag name="KSO_WM_SLIDE_TYPE" val="title"/>
  <p:tag name="KSO_WM_BEAUTIFY_FLAG" val="#wm#"/>
  <p:tag name="KSO_WM_SLIDE_POSITION" val="66*144"/>
  <p:tag name="KSO_WM_SLIDE_SIZE" val="828*343"/>
  <p:tag name="KSO_WM_TEMPLATE_THUMBS_INDEX" val="1、2、3、4、5、6、7、8、9、10、11、12"/>
</p:tagLst>
</file>

<file path=ppt/tags/tag16.xml><?xml version="1.0" encoding="utf-8"?>
<p:tagLst xmlns:p="http://schemas.openxmlformats.org/presentationml/2006/main">
  <p:tag name="KSO_WM_BEAUTIFY_FLAG" val="#wm#"/>
  <p:tag name="KSO_WM_TEMPLATE_CATEGORY" val="custom"/>
  <p:tag name="KSO_WM_TEMPLATE_INDEX" val="20164419"/>
</p:tagLst>
</file>

<file path=ppt/tags/tag17.xml><?xml version="1.0" encoding="utf-8"?>
<p:tagLst xmlns:p="http://schemas.openxmlformats.org/presentationml/2006/main">
  <p:tag name="KSO_WM_BEAUTIFY_FLAG" val="#wm#"/>
  <p:tag name="KSO_WM_TEMPLATE_CATEGORY" val="custom"/>
  <p:tag name="KSO_WM_TEMPLATE_INDEX" val="20164419"/>
</p:tagLst>
</file>

<file path=ppt/tags/tag18.xml><?xml version="1.0" encoding="utf-8"?>
<p:tagLst xmlns:p="http://schemas.openxmlformats.org/presentationml/2006/main">
  <p:tag name="KSO_WM_BEAUTIFY_FLAG" val="#wm#"/>
  <p:tag name="KSO_WM_TEMPLATE_CATEGORY" val="custom"/>
  <p:tag name="KSO_WM_TEMPLATE_INDEX" val="20164419"/>
</p:tagLst>
</file>

<file path=ppt/tags/tag19.xml><?xml version="1.0" encoding="utf-8"?>
<p:tagLst xmlns:p="http://schemas.openxmlformats.org/presentationml/2006/main">
  <p:tag name="KSO_WM_BEAUTIFY_FLAG" val="#wm#"/>
  <p:tag name="KSO_WM_TEMPLATE_CATEGORY" val="custom"/>
  <p:tag name="KSO_WM_TEMPLATE_INDEX" val="20164419"/>
</p:tagLst>
</file>

<file path=ppt/tags/tag2.xml><?xml version="1.0" encoding="utf-8"?>
<p:tagLst xmlns:p="http://schemas.openxmlformats.org/presentationml/2006/main">
  <p:tag name="KSO_WM_TAG_VERSION" val="1.0"/>
  <p:tag name="KSO_WM_TEMPLATE_CATEGORY" val="custom"/>
  <p:tag name="KSO_WM_TEMPLATE_INDEX" val="20164419"/>
</p:tagLst>
</file>

<file path=ppt/tags/tag20.xml><?xml version="1.0" encoding="utf-8"?>
<p:tagLst xmlns:p="http://schemas.openxmlformats.org/presentationml/2006/main">
  <p:tag name="KSO_WM_TAG_VERSION" val="1.0"/>
  <p:tag name="KSO_WM_BEAUTIFY_FLAG" val="#wm#"/>
  <p:tag name="KSO_WM_TEMPLATE_CATEGORY" val="custom"/>
  <p:tag name="KSO_WM_TEMPLATE_INDEX" val="20164419"/>
  <p:tag name="KSO_WM_UNIT_TYPE" val="b"/>
  <p:tag name="KSO_WM_UNIT_INDEX" val="1"/>
  <p:tag name="KSO_WM_UNIT_ID" val="custom20164419_1*b*1"/>
  <p:tag name="KSO_WM_UNIT_LAYERLEVEL" val="1"/>
  <p:tag name="KSO_WM_UNIT_VALUE" val="26"/>
  <p:tag name="KSO_WM_UNIT_ISCONTENTSTITLE" val="0"/>
  <p:tag name="KSO_WM_UNIT_HIGHLIGHT" val="0"/>
  <p:tag name="KSO_WM_UNIT_COMPATIBLE" val="0"/>
  <p:tag name="KSO_WM_UNIT_CLEAR" val="0"/>
  <p:tag name="KSO_WM_UNIT_PRESET_TEXT_INDEX" val="2"/>
  <p:tag name="KSO_WM_UNIT_PRESET_TEXT_LEN" val="10"/>
</p:tagLst>
</file>

<file path=ppt/tags/tag21.xml><?xml version="1.0" encoding="utf-8"?>
<p:tagLst xmlns:p="http://schemas.openxmlformats.org/presentationml/2006/main">
  <p:tag name="KSO_WM_BEAUTIFY_FLAG" val="#wm#"/>
  <p:tag name="KSO_WM_TEMPLATE_CATEGORY" val="custom"/>
  <p:tag name="KSO_WM_TEMPLATE_INDEX" val="20164419"/>
</p:tagLst>
</file>

<file path=ppt/tags/tag22.xml><?xml version="1.0" encoding="utf-8"?>
<p:tagLst xmlns:p="http://schemas.openxmlformats.org/presentationml/2006/main">
  <p:tag name="KSO_WM_BEAUTIFY_FLAG" val="#wm#"/>
  <p:tag name="KSO_WM_TEMPLATE_CATEGORY" val="custom"/>
  <p:tag name="KSO_WM_TEMPLATE_INDEX" val="20164419"/>
</p:tagLst>
</file>

<file path=ppt/tags/tag3.xml><?xml version="1.0" encoding="utf-8"?>
<p:tagLst xmlns:p="http://schemas.openxmlformats.org/presentationml/2006/main">
  <p:tag name="KSO_WM_TEMPLATE_CATEGORY" val="custom"/>
  <p:tag name="KSO_WM_TEMPLATE_INDEX" val="20164419"/>
  <p:tag name="KSO_WM_TAG_VERSION" val="1.0"/>
  <p:tag name="KSO_WM_BEAUTIFY_FLAG" val="#wm#"/>
  <p:tag name="KSO_WM_TEMPLATE_THUMBS_INDEX" val="1、2、3、4、5、6、7、8、9、10、11、12"/>
</p:tagLst>
</file>

<file path=ppt/tags/tag4.xml><?xml version="1.0" encoding="utf-8"?>
<p:tagLst xmlns:p="http://schemas.openxmlformats.org/presentationml/2006/main">
  <p:tag name="KSO_WM_TAG_VERSION" val="1.0"/>
  <p:tag name="KSO_WM_BEAUTIFY_FLAG" val="#wm#"/>
  <p:tag name="KSO_WM_TEMPLATE_CATEGORY" val="custom"/>
  <p:tag name="KSO_WM_TEMPLATE_INDEX" val="20164419"/>
  <p:tag name="KSO_WM_UNIT_TYPE" val="b"/>
  <p:tag name="KSO_WM_UNIT_INDEX" val="1"/>
  <p:tag name="KSO_WM_UNIT_ID" val="custom20164419_1*b*1"/>
  <p:tag name="KSO_WM_UNIT_LAYERLEVEL" val="1"/>
  <p:tag name="KSO_WM_UNIT_VALUE" val="26"/>
  <p:tag name="KSO_WM_UNIT_ISCONTENTSTITLE" val="0"/>
  <p:tag name="KSO_WM_UNIT_HIGHLIGHT" val="0"/>
  <p:tag name="KSO_WM_UNIT_COMPATIBLE" val="0"/>
  <p:tag name="KSO_WM_UNIT_CLEAR" val="0"/>
  <p:tag name="KSO_WM_UNIT_PRESET_TEXT_INDEX" val="2"/>
  <p:tag name="KSO_WM_UNIT_PRESET_TEXT_LEN" val="10"/>
</p:tagLst>
</file>

<file path=ppt/tags/tag5.xml><?xml version="1.0" encoding="utf-8"?>
<p:tagLst xmlns:p="http://schemas.openxmlformats.org/presentationml/2006/main">
  <p:tag name="KSO_WM_BEAUTIFY_FLAG" val="#wm#"/>
  <p:tag name="KSO_WM_TEMPLATE_CATEGORY" val="custom"/>
  <p:tag name="KSO_WM_TEMPLATE_INDEX" val="20164419"/>
</p:tagLst>
</file>

<file path=ppt/tags/tag6.xml><?xml version="1.0" encoding="utf-8"?>
<p:tagLst xmlns:p="http://schemas.openxmlformats.org/presentationml/2006/main">
  <p:tag name="KSO_WM_TAG_VERSION" val="1.0"/>
  <p:tag name="KSO_WM_BEAUTIFY_FLAG" val="#wm#"/>
  <p:tag name="KSO_WM_TEMPLATE_CATEGORY" val="custom"/>
  <p:tag name="KSO_WM_TEMPLATE_INDEX" val="20164419"/>
  <p:tag name="KSO_WM_UNIT_TYPE" val="b"/>
  <p:tag name="KSO_WM_UNIT_INDEX" val="1"/>
  <p:tag name="KSO_WM_UNIT_ID" val="custom20164419_1*b*1"/>
  <p:tag name="KSO_WM_UNIT_LAYERLEVEL" val="1"/>
  <p:tag name="KSO_WM_UNIT_VALUE" val="26"/>
  <p:tag name="KSO_WM_UNIT_ISCONTENTSTITLE" val="0"/>
  <p:tag name="KSO_WM_UNIT_HIGHLIGHT" val="0"/>
  <p:tag name="KSO_WM_UNIT_COMPATIBLE" val="0"/>
  <p:tag name="KSO_WM_UNIT_CLEAR" val="0"/>
  <p:tag name="KSO_WM_UNIT_PRESET_TEXT_INDEX" val="2"/>
  <p:tag name="KSO_WM_UNIT_PRESET_TEXT_LEN" val="10"/>
</p:tagLst>
</file>

<file path=ppt/tags/tag7.xml><?xml version="1.0" encoding="utf-8"?>
<p:tagLst xmlns:p="http://schemas.openxmlformats.org/presentationml/2006/main">
  <p:tag name="KSO_WM_BEAUTIFY_FLAG" val="#wm#"/>
  <p:tag name="KSO_WM_TEMPLATE_CATEGORY" val="custom"/>
  <p:tag name="KSO_WM_TEMPLATE_INDEX" val="20164419"/>
</p:tagLst>
</file>

<file path=ppt/tags/tag8.xml><?xml version="1.0" encoding="utf-8"?>
<p:tagLst xmlns:p="http://schemas.openxmlformats.org/presentationml/2006/main">
  <p:tag name="KSO_WM_TAG_VERSION" val="1.0"/>
  <p:tag name="KSO_WM_BEAUTIFY_FLAG" val="#wm#"/>
  <p:tag name="KSO_WM_TEMPLATE_CATEGORY" val="custom"/>
  <p:tag name="KSO_WM_TEMPLATE_INDEX" val="20164419"/>
  <p:tag name="KSO_WM_UNIT_TYPE" val="b"/>
  <p:tag name="KSO_WM_UNIT_INDEX" val="1"/>
  <p:tag name="KSO_WM_UNIT_ID" val="custom20164419_1*b*1"/>
  <p:tag name="KSO_WM_UNIT_LAYERLEVEL" val="1"/>
  <p:tag name="KSO_WM_UNIT_VALUE" val="26"/>
  <p:tag name="KSO_WM_UNIT_ISCONTENTSTITLE" val="0"/>
  <p:tag name="KSO_WM_UNIT_HIGHLIGHT" val="0"/>
  <p:tag name="KSO_WM_UNIT_COMPATIBLE" val="0"/>
  <p:tag name="KSO_WM_UNIT_CLEAR" val="0"/>
  <p:tag name="KSO_WM_UNIT_PRESET_TEXT_INDEX" val="2"/>
  <p:tag name="KSO_WM_UNIT_PRESET_TEXT_LEN" val="10"/>
</p:tagLst>
</file>

<file path=ppt/tags/tag9.xml><?xml version="1.0" encoding="utf-8"?>
<p:tagLst xmlns:p="http://schemas.openxmlformats.org/presentationml/2006/main">
  <p:tag name="KSO_WM_BEAUTIFY_FLAG" val="#wm#"/>
  <p:tag name="KSO_WM_TEMPLATE_CATEGORY" val="custom"/>
  <p:tag name="KSO_WM_TEMPLATE_INDEX" val="20164419"/>
</p:tagLst>
</file>

<file path=ppt/theme/theme1.xml><?xml version="1.0" encoding="utf-8"?>
<a:theme xmlns:a="http://schemas.openxmlformats.org/drawingml/2006/main" name="自定义设计方案">
  <a:themeElements>
    <a:clrScheme name="自定义 27">
      <a:dk1>
        <a:srgbClr val="000000"/>
      </a:dk1>
      <a:lt1>
        <a:srgbClr val="FFFFFF"/>
      </a:lt1>
      <a:dk2>
        <a:srgbClr val="131C21"/>
      </a:dk2>
      <a:lt2>
        <a:srgbClr val="44546A"/>
      </a:lt2>
      <a:accent1>
        <a:srgbClr val="00B0F0"/>
      </a:accent1>
      <a:accent2>
        <a:srgbClr val="8865DB"/>
      </a:accent2>
      <a:accent3>
        <a:srgbClr val="F56A4A"/>
      </a:accent3>
      <a:accent4>
        <a:srgbClr val="2F729B"/>
      </a:accent4>
      <a:accent5>
        <a:srgbClr val="CB3416"/>
      </a:accent5>
      <a:accent6>
        <a:srgbClr val="203864"/>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2025</Words>
  <Application>WPS 演示</Application>
  <PresentationFormat>自定义</PresentationFormat>
  <Paragraphs>129</Paragraphs>
  <Slides>14</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宋体</vt:lpstr>
      <vt:lpstr>Wingdings</vt:lpstr>
      <vt:lpstr>Calibri</vt:lpstr>
      <vt:lpstr>微软雅黑</vt:lpstr>
      <vt:lpstr>Arial Unicode MS</vt:lpstr>
      <vt:lpstr>黑体</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9</cp:revision>
  <dcterms:created xsi:type="dcterms:W3CDTF">2017-07-13T03:40:00Z</dcterms:created>
  <dcterms:modified xsi:type="dcterms:W3CDTF">2017-08-22T04:03:54Z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