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88" r:id="rId3"/>
  </p:sldMasterIdLst>
  <p:notesMasterIdLst>
    <p:notesMasterId r:id="rId8"/>
  </p:notesMasterIdLst>
  <p:sldIdLst>
    <p:sldId id="1386" r:id="rId4"/>
    <p:sldId id="285" r:id="rId5"/>
    <p:sldId id="393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F9D40-C264-450D-9643-7243E282A5F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AB114-080B-47BC-AD7A-11DBAB17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6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The first research topic is about power-related attacks and their defense approaches. </a:t>
            </a:r>
          </a:p>
          <a:p>
            <a:endParaRPr lang="en-US" altLang="zh-CN" sz="1400" dirty="0"/>
          </a:p>
          <a:p>
            <a:r>
              <a:rPr lang="en-US" altLang="zh-CN" sz="1400" dirty="0"/>
              <a:t>This picture shows the four main power management regions in ODC. </a:t>
            </a:r>
          </a:p>
          <a:p>
            <a:endParaRPr lang="en-US" altLang="zh-CN" sz="1400" dirty="0"/>
          </a:p>
          <a:p>
            <a:r>
              <a:rPr lang="en-US" altLang="zh-CN" sz="1400" dirty="0"/>
              <a:t>Based on different power thresholds, there are four regions including </a:t>
            </a:r>
            <a:r>
              <a:rPr lang="en-US" altLang="zh-CN" sz="1400" baseline="0" dirty="0"/>
              <a:t>, power capping region, battery support region, energy optimization region, low utilization region.</a:t>
            </a:r>
          </a:p>
          <a:p>
            <a:endParaRPr lang="en-US" altLang="zh-CN" sz="1400" baseline="0" dirty="0"/>
          </a:p>
          <a:p>
            <a:r>
              <a:rPr lang="en-US" altLang="zh-CN" sz="1400" baseline="0" dirty="0"/>
              <a:t>Prior works have shown energy attack which tries to improve the electricity cost by wasting energy resources.</a:t>
            </a:r>
          </a:p>
          <a:p>
            <a:endParaRPr lang="en-US" altLang="zh-CN" sz="1400" baseline="0" dirty="0"/>
          </a:p>
          <a:p>
            <a:r>
              <a:rPr lang="en-US" altLang="zh-CN" sz="1400" baseline="0" dirty="0"/>
              <a:t>My works aims to show more powerful power-related attacks which can incur more severe damage like power outage or system failure.</a:t>
            </a:r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CA6C7-3AC9-4A26-B0BF-DF8AFF7406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68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1E68C-0612-452D-837E-8737BB81CC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996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B452E8-360E-4A13-8AA6-709B540258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72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87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715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3000" y="381001"/>
            <a:ext cx="2819400" cy="5745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1"/>
            <a:ext cx="8255000" cy="5745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88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9550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491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1024678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1024678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558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 b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6" y="6100774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 b="0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>
          <p15:clr>
            <a:srgbClr val="FBAE40"/>
          </p15:clr>
        </p15:guide>
        <p15:guide id="4" pos="2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B8296-CDBF-41CF-B693-DD4F4BB2D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B96E52-020A-4EDE-B293-110A0EB49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C8C36-09F4-460D-A173-0080EB2A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1E3D3-DD7D-4912-8E97-8F43D162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99915-995A-48CD-BD45-6B7ED426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8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2D9D4-9ADA-4C69-9A4A-52927D88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7BCB7-B0A2-4BBE-85C3-8D95EB84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5D15D-3C98-4D62-B33B-F125B109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65875-07A0-4CB0-89C9-928FEA72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D353B-8570-4E70-93E8-BA87F38A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11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5B835-94AE-4560-B2FC-385AD571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2D4664-31A7-48AC-901D-BE24D3212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E7C2C-FBD3-42DB-A881-46E03FF8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3C3B8-FCBF-4676-A914-49B093DA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74E38-CC08-4040-945C-277A8B97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08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C32CF-72FE-47FE-B4DA-6071FCCF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88F8A-B331-442C-B78A-EA9AD2902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AA9B9-57FA-4817-B73D-1BA4C83EE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8318F-1138-47A6-8059-0F0184AD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DE257-6F34-4642-8934-506E4409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9AEC5-EF68-4042-9DF4-C5A21A14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6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" y="6288664"/>
            <a:ext cx="2641600" cy="51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5EAFC-97D1-4D71-B08F-2E30DD8E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8A2F4-EA1B-448B-98E5-9071ACFE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620368-EEA8-4928-901A-4C2D31C25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19D171-9274-4A34-9D83-D0119EE36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0C402-C126-417D-8906-4ACB1EB94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5F6ABE-39ED-4F05-9A66-64CF142D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BAFAFD-0C53-4007-AD20-1D10A6F4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C87B43-D2F4-4D7A-845F-5C06DC00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75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8AF9D-CE82-4DA7-BDFD-C1D1E723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FEC6FE-274F-428A-BF99-3AD4BB4E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7B16B5-5092-4145-AA4A-830AD97A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81A53B-28FE-4365-B0DB-FA08BBD6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569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42CE03-43B0-4DB9-B9E2-6F8A5539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0241C0-A939-4B70-9C96-0BC1B2C0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95955C-0A7F-4C81-BBC9-621DA374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978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43A77-254A-4BE6-86D5-331B8B56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AD8AD-FDBE-4413-AE0A-DF67BF33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F9658-2726-4CA9-B79D-C11B2D27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12C7F5-4039-4135-8953-5CB05D36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327BEA-777E-4E73-B003-BCA6EC2A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376C2-8B8D-474B-BB2E-DFBF62EF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38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4DC2E-DE7F-48F2-A87F-DFC2C030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1861B0-3306-43B1-9E32-3967774EE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67C028-AB9C-4DFD-8BD8-B4E0E0811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1FED2-908B-4115-BC0C-31216E60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BEC65-60A3-4B33-BF90-591BA39F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171DFE-523F-48F1-9326-27DEAE0F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51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CDF9F-1C32-44ED-A53B-BC82C7FF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0BBFD3-5ECC-44A4-8077-0E162DB3F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5BB57-B906-4C9B-B16F-FBD90C25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9B014-E959-45F7-8D45-58AE2337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8B123-CD2C-4083-8EF9-D36DADD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3595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05F63F-0FDD-44F4-B235-8B4B682D7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C1D854-814F-41F5-9BE0-6E33CE1A7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1869D-2D0D-455D-9185-7C57262D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FCAC2-B919-4F81-9EBB-6455D0CE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6CE44-B1F4-46BD-A144-4B902F85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114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CC89F-919A-4859-B38C-197EA26B5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6D723B-CBC0-4F77-9D70-3F3C503AB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A7709-87E9-4A97-9D19-B13CCAA5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74E99-127F-48C5-A039-055E40B3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3E63F-8239-45F9-9783-004583A4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434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1C470-78A7-4E5B-8886-0D96F16C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E27BA-474A-4D11-9EDC-E7512649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C48ED-0B77-4E74-B66B-81A112F0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38C64-F932-4450-AAEA-2A79CCDC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914FB-A2BC-4F33-9C13-05FB2848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07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46EF2-F892-4DEF-9715-AE52E661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8316D-2634-4004-9F65-4BB6E9A3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1C1BD-B173-4922-B039-2D2F0EC4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43530-F9B0-4FE0-B64A-E014053F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A566F-7D36-447A-9BE0-6326CBE8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61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146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9EEC7-06F7-404C-B6F7-DE2142A9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5CF32-832F-49C8-A0EA-254F9C502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D1389C-A990-4175-8969-F56BB4AE7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BEEB5-BBC4-43EB-9DBD-42ECD0C2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690FB-E5B8-4BD0-B36A-56E5984E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EE4640-0875-40E0-85F0-1A948C03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5496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DEDAA-D999-4BBB-A2AB-01D3FC42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C35B4-5204-4621-881A-336A0AEA0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F32D6C-38EE-47E3-8944-1D4B0E163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B1846A-7161-4B73-8812-540941B17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B46D33-F8DC-4A56-855D-2E5917923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DC144F-83DE-4D71-8668-4E9304FA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CECB2F-6D77-4AD9-B068-195AF3FF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24E6F3-652A-4D1D-A869-0650DE09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70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EEBF1-3792-4CBB-A884-10742D0C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86BFBB-EA8D-4599-9C34-231B0F5F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B02E5F-2E72-4BE0-B038-EF24D823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B1A32E-6C3F-497D-9591-BE84A29A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3831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51F438-9703-45EC-8145-8184E2E1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401882-C861-47CD-81E7-563C6A95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2B0EF3-D56B-45DD-AE33-CCEFDA5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826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18FE6-A1C9-432D-80BD-1B806546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A9868-E920-4EE9-AF54-E4631907C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B5C2C-B4BF-4CA6-8883-2EBF67DBE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806115-D289-4166-8D4C-C5D5E89C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E1061-DD66-4BCC-92BE-4057AC97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EC4AA7-A53C-496F-9FD2-AFB7B6B0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173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14E0-CC81-4AC8-8F6E-B5B0289C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2583E1-49D9-4C32-A3FD-10D0C470E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B5F35-BE54-40E7-AF4C-56965537A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55B0E5-9948-4B05-8FC1-F2013E82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164772-2571-4B19-A95B-C3E302E2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8C9D6-9AE0-491F-8963-C5BFF7F8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3449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AB5AD-4228-4B0F-8006-10F935B7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29F29-E371-41EB-86F3-A3C906913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E9389-BD30-4CAF-A1DA-B6C9E4F4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18EBE-F109-4E70-A699-ECB71BB0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963F7-A3F5-4A94-9776-3AC08E5F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0181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619F54-1F05-4D23-BF62-7CAA2E909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63EBA0-025A-4E83-8A18-7F3B02511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9A4E0-B5D1-4FA5-AA09-4400F7A6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D6FEE-4E63-4881-8B76-0E5216AE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CBBD9-5560-4F9C-93BD-E198698C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43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1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59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72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16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76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06400" y="1028700"/>
            <a:ext cx="11379200" cy="0"/>
          </a:xfrm>
          <a:prstGeom prst="line">
            <a:avLst/>
          </a:prstGeom>
          <a:noFill/>
          <a:ln w="28575">
            <a:solidFill>
              <a:srgbClr val="A4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 b="0">
              <a:latin typeface="Arial" charset="0"/>
            </a:endParaRPr>
          </a:p>
        </p:txBody>
      </p:sp>
      <p:sp>
        <p:nvSpPr>
          <p:cNvPr id="103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90500"/>
            <a:ext cx="1024678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Title</a:t>
            </a: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609600" y="1219200"/>
            <a:ext cx="1097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</a:pPr>
            <a:endParaRPr lang="en-US" altLang="ko-KR" sz="3200" b="0">
              <a:latin typeface="Arial" charset="0"/>
              <a:ea typeface="굴림" pitchFamily="34" charset="-127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1267018" y="6491288"/>
            <a:ext cx="92498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fld id="{9C8F03F1-517F-4A46-B36D-294BCAA8BC73}" type="slidenum"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‹#›</a:t>
            </a:fld>
            <a:endParaRPr 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258234" y="1125539"/>
            <a:ext cx="1162473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sz="1400" b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12192000" cy="174171"/>
          </a:xfrm>
          <a:prstGeom prst="rect">
            <a:avLst/>
          </a:prstGeom>
          <a:solidFill>
            <a:srgbClr val="A4000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40000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BF2D9B-4EEB-4089-A705-76F85C46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3C749-40C9-472F-89DF-A9E61EF0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2C228-D8FD-4D55-97EF-B1C468F7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C4829-F0C1-478F-93E4-C99877D762BD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C0626-7DE0-4C01-B8E1-09E89B2F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4A927-67E1-4F13-AAFD-A8667A410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ACB920-06B8-439C-8C52-B74DDCD3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D3B3A-793C-456D-9E1C-61E176D56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AEE42-AB54-4506-828E-53A43EE6C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0B115-8EDB-4A39-820F-CB72C1DCD4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F7963-22BB-471F-A6FD-8CD43B9E8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09328-A0D7-4ABC-901A-816B8390E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1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6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10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0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0500"/>
            <a:ext cx="8181870" cy="838200"/>
          </a:xfrm>
        </p:spPr>
        <p:txBody>
          <a:bodyPr/>
          <a:lstStyle/>
          <a:p>
            <a:r>
              <a:rPr lang="en-US" altLang="zh-CN" dirty="0">
                <a:effectLst/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Topic 1: Vulnerable Power Management </a:t>
            </a:r>
            <a:endParaRPr lang="en-US" dirty="0">
              <a:effectLst/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2" name="Rectangle 130">
            <a:extLst>
              <a:ext uri="{FF2B5EF4-FFF2-40B4-BE49-F238E27FC236}">
                <a16:creationId xmlns:a16="http://schemas.microsoft.com/office/drawing/2014/main" id="{632EFDDF-A57A-43A4-9EC7-E0D73FB1CFE3}"/>
              </a:ext>
            </a:extLst>
          </p:cNvPr>
          <p:cNvSpPr/>
          <p:nvPr/>
        </p:nvSpPr>
        <p:spPr>
          <a:xfrm>
            <a:off x="3291403" y="2370061"/>
            <a:ext cx="4892136" cy="820870"/>
          </a:xfrm>
          <a:prstGeom prst="rect">
            <a:avLst/>
          </a:prstGeom>
          <a:solidFill>
            <a:srgbClr val="FF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>
              <a:solidFill>
                <a:srgbClr val="FFFFFF"/>
              </a:solidFill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73" name="Rectangle 126">
            <a:extLst>
              <a:ext uri="{FF2B5EF4-FFF2-40B4-BE49-F238E27FC236}">
                <a16:creationId xmlns:a16="http://schemas.microsoft.com/office/drawing/2014/main" id="{1E0D3779-E46D-43DA-B8F7-53B98D4C4685}"/>
              </a:ext>
            </a:extLst>
          </p:cNvPr>
          <p:cNvSpPr/>
          <p:nvPr/>
        </p:nvSpPr>
        <p:spPr>
          <a:xfrm>
            <a:off x="3308675" y="3230105"/>
            <a:ext cx="4883553" cy="968074"/>
          </a:xfrm>
          <a:prstGeom prst="rect">
            <a:avLst/>
          </a:prstGeom>
          <a:solidFill>
            <a:srgbClr val="FDD0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>
              <a:solidFill>
                <a:srgbClr val="FFFFFF"/>
              </a:solidFill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74" name="Rectangle 129">
            <a:extLst>
              <a:ext uri="{FF2B5EF4-FFF2-40B4-BE49-F238E27FC236}">
                <a16:creationId xmlns:a16="http://schemas.microsoft.com/office/drawing/2014/main" id="{0358E6A6-335D-4DFE-9949-4E461B90B119}"/>
              </a:ext>
            </a:extLst>
          </p:cNvPr>
          <p:cNvSpPr/>
          <p:nvPr/>
        </p:nvSpPr>
        <p:spPr>
          <a:xfrm>
            <a:off x="3266319" y="4306318"/>
            <a:ext cx="4883553" cy="1713270"/>
          </a:xfrm>
          <a:prstGeom prst="rect">
            <a:avLst/>
          </a:prstGeom>
          <a:solidFill>
            <a:srgbClr val="CCFF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>
              <a:solidFill>
                <a:srgbClr val="FFFFFF"/>
              </a:solidFill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cxnSp>
        <p:nvCxnSpPr>
          <p:cNvPr id="75" name="Straight Arrow Connector 4">
            <a:extLst>
              <a:ext uri="{FF2B5EF4-FFF2-40B4-BE49-F238E27FC236}">
                <a16:creationId xmlns:a16="http://schemas.microsoft.com/office/drawing/2014/main" id="{653A3624-EC33-4E5F-B9AF-F4BC5BB3D72F}"/>
              </a:ext>
            </a:extLst>
          </p:cNvPr>
          <p:cNvCxnSpPr>
            <a:cxnSpLocks/>
          </p:cNvCxnSpPr>
          <p:nvPr/>
        </p:nvCxnSpPr>
        <p:spPr>
          <a:xfrm>
            <a:off x="2817263" y="6009908"/>
            <a:ext cx="5644487" cy="0"/>
          </a:xfrm>
          <a:prstGeom prst="straightConnector1">
            <a:avLst/>
          </a:prstGeom>
          <a:noFill/>
          <a:ln w="41275" cap="flat" cmpd="sng" algn="ctr">
            <a:solidFill>
              <a:srgbClr val="000000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76" name="Straight Arrow Connector 5">
            <a:extLst>
              <a:ext uri="{FF2B5EF4-FFF2-40B4-BE49-F238E27FC236}">
                <a16:creationId xmlns:a16="http://schemas.microsoft.com/office/drawing/2014/main" id="{057327CE-BF07-4E5F-ADF0-778A54058574}"/>
              </a:ext>
            </a:extLst>
          </p:cNvPr>
          <p:cNvCxnSpPr>
            <a:cxnSpLocks/>
          </p:cNvCxnSpPr>
          <p:nvPr/>
        </p:nvCxnSpPr>
        <p:spPr>
          <a:xfrm flipH="1" flipV="1">
            <a:off x="3286410" y="2077834"/>
            <a:ext cx="22525" cy="3987782"/>
          </a:xfrm>
          <a:prstGeom prst="straightConnector1">
            <a:avLst/>
          </a:prstGeom>
          <a:noFill/>
          <a:ln w="41275" cap="flat" cmpd="sng" algn="ctr">
            <a:solidFill>
              <a:srgbClr val="000000"/>
            </a:solidFill>
            <a:prstDash val="solid"/>
            <a:miter lim="800000"/>
            <a:tailEnd type="triangle" w="med" len="lg"/>
          </a:ln>
          <a:effectLst/>
        </p:spPr>
      </p:cxnSp>
      <p:sp>
        <p:nvSpPr>
          <p:cNvPr id="77" name="TextBox 12">
            <a:extLst>
              <a:ext uri="{FF2B5EF4-FFF2-40B4-BE49-F238E27FC236}">
                <a16:creationId xmlns:a16="http://schemas.microsoft.com/office/drawing/2014/main" id="{DC8AE438-E693-44C2-8294-CA5A1D86C62B}"/>
              </a:ext>
            </a:extLst>
          </p:cNvPr>
          <p:cNvSpPr txBox="1"/>
          <p:nvPr/>
        </p:nvSpPr>
        <p:spPr>
          <a:xfrm>
            <a:off x="2173920" y="1933231"/>
            <a:ext cx="1286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Power</a:t>
            </a: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D4E1829F-BE56-4CCE-AD30-1F5C6B9F8C61}"/>
              </a:ext>
            </a:extLst>
          </p:cNvPr>
          <p:cNvSpPr txBox="1"/>
          <p:nvPr/>
        </p:nvSpPr>
        <p:spPr>
          <a:xfrm>
            <a:off x="6261666" y="3593233"/>
            <a:ext cx="210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Battery Support</a:t>
            </a:r>
          </a:p>
        </p:txBody>
      </p:sp>
      <p:sp>
        <p:nvSpPr>
          <p:cNvPr id="79" name="TextBox 23">
            <a:extLst>
              <a:ext uri="{FF2B5EF4-FFF2-40B4-BE49-F238E27FC236}">
                <a16:creationId xmlns:a16="http://schemas.microsoft.com/office/drawing/2014/main" id="{6DECC61B-5B57-4B4E-AB9D-AEA04555056F}"/>
              </a:ext>
            </a:extLst>
          </p:cNvPr>
          <p:cNvSpPr txBox="1"/>
          <p:nvPr/>
        </p:nvSpPr>
        <p:spPr>
          <a:xfrm>
            <a:off x="6288729" y="2549634"/>
            <a:ext cx="2059854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Power Capping</a:t>
            </a:r>
          </a:p>
        </p:txBody>
      </p:sp>
      <p:cxnSp>
        <p:nvCxnSpPr>
          <p:cNvPr id="80" name="Straight Connector 15">
            <a:extLst>
              <a:ext uri="{FF2B5EF4-FFF2-40B4-BE49-F238E27FC236}">
                <a16:creationId xmlns:a16="http://schemas.microsoft.com/office/drawing/2014/main" id="{2EDCBE36-A3FA-4EF9-8678-1AC2B9B8C088}"/>
              </a:ext>
            </a:extLst>
          </p:cNvPr>
          <p:cNvCxnSpPr>
            <a:cxnSpLocks/>
          </p:cNvCxnSpPr>
          <p:nvPr/>
        </p:nvCxnSpPr>
        <p:spPr>
          <a:xfrm>
            <a:off x="3243143" y="4264360"/>
            <a:ext cx="5000630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lgDash"/>
            <a:miter lim="800000"/>
          </a:ln>
          <a:effectLst/>
        </p:spPr>
      </p:cxnSp>
      <p:cxnSp>
        <p:nvCxnSpPr>
          <p:cNvPr id="81" name="Straight Connector 18">
            <a:extLst>
              <a:ext uri="{FF2B5EF4-FFF2-40B4-BE49-F238E27FC236}">
                <a16:creationId xmlns:a16="http://schemas.microsoft.com/office/drawing/2014/main" id="{0C281506-FB03-4865-A9FC-3877105F9665}"/>
              </a:ext>
            </a:extLst>
          </p:cNvPr>
          <p:cNvCxnSpPr>
            <a:cxnSpLocks/>
          </p:cNvCxnSpPr>
          <p:nvPr/>
        </p:nvCxnSpPr>
        <p:spPr>
          <a:xfrm>
            <a:off x="3235963" y="3219810"/>
            <a:ext cx="5000630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lgDash"/>
            <a:miter lim="800000"/>
          </a:ln>
          <a:effectLst/>
        </p:spPr>
      </p:cxnSp>
      <p:cxnSp>
        <p:nvCxnSpPr>
          <p:cNvPr id="82" name="Straight Connector 19">
            <a:extLst>
              <a:ext uri="{FF2B5EF4-FFF2-40B4-BE49-F238E27FC236}">
                <a16:creationId xmlns:a16="http://schemas.microsoft.com/office/drawing/2014/main" id="{D7D82EE9-3A81-44F7-BD8C-14929B6EBB89}"/>
              </a:ext>
            </a:extLst>
          </p:cNvPr>
          <p:cNvCxnSpPr>
            <a:cxnSpLocks/>
          </p:cNvCxnSpPr>
          <p:nvPr/>
        </p:nvCxnSpPr>
        <p:spPr>
          <a:xfrm>
            <a:off x="3243143" y="2362460"/>
            <a:ext cx="5000630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lgDash"/>
            <a:miter lim="800000"/>
          </a:ln>
          <a:effectLst/>
        </p:spPr>
      </p:cxnSp>
      <p:cxnSp>
        <p:nvCxnSpPr>
          <p:cNvPr id="83" name="Straight Connector 24">
            <a:extLst>
              <a:ext uri="{FF2B5EF4-FFF2-40B4-BE49-F238E27FC236}">
                <a16:creationId xmlns:a16="http://schemas.microsoft.com/office/drawing/2014/main" id="{1C32FE3B-013B-4E75-BEC4-DD70EADA4AB5}"/>
              </a:ext>
            </a:extLst>
          </p:cNvPr>
          <p:cNvCxnSpPr>
            <a:cxnSpLocks/>
          </p:cNvCxnSpPr>
          <p:nvPr/>
        </p:nvCxnSpPr>
        <p:spPr>
          <a:xfrm>
            <a:off x="3243143" y="5190141"/>
            <a:ext cx="5000630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lgDash"/>
            <a:miter lim="800000"/>
          </a:ln>
          <a:effectLst/>
        </p:spPr>
      </p:cxnSp>
      <p:sp>
        <p:nvSpPr>
          <p:cNvPr id="84" name="TextBox 25">
            <a:extLst>
              <a:ext uri="{FF2B5EF4-FFF2-40B4-BE49-F238E27FC236}">
                <a16:creationId xmlns:a16="http://schemas.microsoft.com/office/drawing/2014/main" id="{7C493B3F-D840-43DB-9FCD-F853CF6AADCD}"/>
              </a:ext>
            </a:extLst>
          </p:cNvPr>
          <p:cNvSpPr txBox="1"/>
          <p:nvPr/>
        </p:nvSpPr>
        <p:spPr>
          <a:xfrm>
            <a:off x="6360290" y="4594595"/>
            <a:ext cx="1989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Energy 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Opti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5" name="TextBox 26">
            <a:extLst>
              <a:ext uri="{FF2B5EF4-FFF2-40B4-BE49-F238E27FC236}">
                <a16:creationId xmlns:a16="http://schemas.microsoft.com/office/drawing/2014/main" id="{568577B8-D93F-4EA4-AC1E-71EABF2DDB1A}"/>
              </a:ext>
            </a:extLst>
          </p:cNvPr>
          <p:cNvSpPr txBox="1"/>
          <p:nvPr/>
        </p:nvSpPr>
        <p:spPr>
          <a:xfrm>
            <a:off x="6390299" y="5424631"/>
            <a:ext cx="1931602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Low Utilization</a:t>
            </a:r>
          </a:p>
        </p:txBody>
      </p:sp>
      <p:grpSp>
        <p:nvGrpSpPr>
          <p:cNvPr id="86" name="Group 176">
            <a:extLst>
              <a:ext uri="{FF2B5EF4-FFF2-40B4-BE49-F238E27FC236}">
                <a16:creationId xmlns:a16="http://schemas.microsoft.com/office/drawing/2014/main" id="{5283306A-8502-462E-9DA0-AC92E616A6BA}"/>
              </a:ext>
            </a:extLst>
          </p:cNvPr>
          <p:cNvGrpSpPr/>
          <p:nvPr/>
        </p:nvGrpSpPr>
        <p:grpSpPr>
          <a:xfrm>
            <a:off x="3334413" y="2486666"/>
            <a:ext cx="4943110" cy="3100269"/>
            <a:chOff x="2123206" y="2090450"/>
            <a:chExt cx="4943110" cy="2620432"/>
          </a:xfrm>
        </p:grpSpPr>
        <p:cxnSp>
          <p:nvCxnSpPr>
            <p:cNvPr id="87" name="Elbow Connector 47">
              <a:extLst>
                <a:ext uri="{FF2B5EF4-FFF2-40B4-BE49-F238E27FC236}">
                  <a16:creationId xmlns:a16="http://schemas.microsoft.com/office/drawing/2014/main" id="{F31251A9-52CD-4385-BDBF-70EDF58FB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3206" y="3583770"/>
              <a:ext cx="1391473" cy="1127112"/>
            </a:xfrm>
            <a:prstGeom prst="bentConnector3">
              <a:avLst>
                <a:gd name="adj1" fmla="val 80119"/>
              </a:avLst>
            </a:prstGeom>
            <a:noFill/>
            <a:ln w="76200" cap="flat" cmpd="sng" algn="ctr">
              <a:solidFill>
                <a:srgbClr val="3333CC"/>
              </a:solidFill>
              <a:prstDash val="solid"/>
              <a:miter lim="800000"/>
            </a:ln>
            <a:effectLst/>
          </p:spPr>
        </p:cxnSp>
        <p:cxnSp>
          <p:nvCxnSpPr>
            <p:cNvPr id="88" name="Straight Connector 53">
              <a:extLst>
                <a:ext uri="{FF2B5EF4-FFF2-40B4-BE49-F238E27FC236}">
                  <a16:creationId xmlns:a16="http://schemas.microsoft.com/office/drawing/2014/main" id="{B3B56E7C-7BEA-4BC5-A7CE-12A215C1C4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586" y="3065298"/>
              <a:ext cx="69115" cy="533846"/>
            </a:xfrm>
            <a:prstGeom prst="line">
              <a:avLst/>
            </a:prstGeom>
            <a:noFill/>
            <a:ln w="76200" cap="flat" cmpd="sng" algn="ctr">
              <a:solidFill>
                <a:srgbClr val="3333CC"/>
              </a:solidFill>
              <a:prstDash val="solid"/>
              <a:miter lim="800000"/>
            </a:ln>
            <a:effectLst/>
          </p:spPr>
        </p:cxnSp>
        <p:cxnSp>
          <p:nvCxnSpPr>
            <p:cNvPr id="89" name="Straight Connector 54">
              <a:extLst>
                <a:ext uri="{FF2B5EF4-FFF2-40B4-BE49-F238E27FC236}">
                  <a16:creationId xmlns:a16="http://schemas.microsoft.com/office/drawing/2014/main" id="{8061F723-CFAC-49A1-9036-99E88197D3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4600" y="3071215"/>
              <a:ext cx="215180" cy="1784"/>
            </a:xfrm>
            <a:prstGeom prst="line">
              <a:avLst/>
            </a:prstGeom>
            <a:noFill/>
            <a:ln w="76200" cap="flat" cmpd="sng" algn="ctr">
              <a:solidFill>
                <a:srgbClr val="3333CC"/>
              </a:solidFill>
              <a:prstDash val="solid"/>
              <a:miter lim="800000"/>
            </a:ln>
            <a:effectLst/>
          </p:spPr>
        </p:cxnSp>
        <p:cxnSp>
          <p:nvCxnSpPr>
            <p:cNvPr id="90" name="Straight Connector 58">
              <a:extLst>
                <a:ext uri="{FF2B5EF4-FFF2-40B4-BE49-F238E27FC236}">
                  <a16:creationId xmlns:a16="http://schemas.microsoft.com/office/drawing/2014/main" id="{7BC30098-6ED5-49B2-B79C-CE2C1929F7D6}"/>
                </a:ext>
              </a:extLst>
            </p:cNvPr>
            <p:cNvCxnSpPr>
              <a:cxnSpLocks/>
            </p:cNvCxnSpPr>
            <p:nvPr/>
          </p:nvCxnSpPr>
          <p:spPr>
            <a:xfrm>
              <a:off x="4040054" y="3065298"/>
              <a:ext cx="57221" cy="563940"/>
            </a:xfrm>
            <a:prstGeom prst="line">
              <a:avLst/>
            </a:prstGeom>
            <a:noFill/>
            <a:ln w="76200" cap="flat" cmpd="sng" algn="ctr">
              <a:solidFill>
                <a:srgbClr val="3333CC"/>
              </a:solidFill>
              <a:prstDash val="solid"/>
              <a:miter lim="800000"/>
            </a:ln>
            <a:effectLst/>
          </p:spPr>
        </p:cxnSp>
        <p:cxnSp>
          <p:nvCxnSpPr>
            <p:cNvPr id="91" name="Straight Connector 60">
              <a:extLst>
                <a:ext uri="{FF2B5EF4-FFF2-40B4-BE49-F238E27FC236}">
                  <a16:creationId xmlns:a16="http://schemas.microsoft.com/office/drawing/2014/main" id="{248FC0F9-BFD3-4932-9506-C0FF5EA55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920" y="3596929"/>
              <a:ext cx="683708" cy="664"/>
            </a:xfrm>
            <a:prstGeom prst="line">
              <a:avLst/>
            </a:prstGeom>
            <a:noFill/>
            <a:ln w="76200" cap="flat" cmpd="sng" algn="ctr">
              <a:solidFill>
                <a:srgbClr val="3333CC"/>
              </a:solidFill>
              <a:prstDash val="solid"/>
              <a:miter lim="800000"/>
            </a:ln>
            <a:effectLst/>
          </p:spPr>
        </p:cxnSp>
        <p:cxnSp>
          <p:nvCxnSpPr>
            <p:cNvPr id="92" name="Straight Connector 64">
              <a:extLst>
                <a:ext uri="{FF2B5EF4-FFF2-40B4-BE49-F238E27FC236}">
                  <a16:creationId xmlns:a16="http://schemas.microsoft.com/office/drawing/2014/main" id="{7F895002-8380-445B-B378-502E0278A8BB}"/>
                </a:ext>
              </a:extLst>
            </p:cNvPr>
            <p:cNvCxnSpPr>
              <a:cxnSpLocks/>
            </p:cNvCxnSpPr>
            <p:nvPr/>
          </p:nvCxnSpPr>
          <p:spPr>
            <a:xfrm>
              <a:off x="4714163" y="3573653"/>
              <a:ext cx="39877" cy="207066"/>
            </a:xfrm>
            <a:prstGeom prst="line">
              <a:avLst/>
            </a:prstGeom>
            <a:noFill/>
            <a:ln w="76200" cap="flat" cmpd="sng" algn="ctr">
              <a:solidFill>
                <a:srgbClr val="3333CC"/>
              </a:solidFill>
              <a:prstDash val="solid"/>
              <a:miter lim="800000"/>
            </a:ln>
            <a:effectLst/>
          </p:spPr>
        </p:cxnSp>
        <p:cxnSp>
          <p:nvCxnSpPr>
            <p:cNvPr id="93" name="Straight Connector 67">
              <a:extLst>
                <a:ext uri="{FF2B5EF4-FFF2-40B4-BE49-F238E27FC236}">
                  <a16:creationId xmlns:a16="http://schemas.microsoft.com/office/drawing/2014/main" id="{5BF629C7-6339-42E7-978D-8DAE7758272B}"/>
                </a:ext>
              </a:extLst>
            </p:cNvPr>
            <p:cNvCxnSpPr>
              <a:cxnSpLocks/>
            </p:cNvCxnSpPr>
            <p:nvPr/>
          </p:nvCxnSpPr>
          <p:spPr>
            <a:xfrm>
              <a:off x="4722194" y="3748797"/>
              <a:ext cx="261460" cy="1"/>
            </a:xfrm>
            <a:prstGeom prst="line">
              <a:avLst/>
            </a:prstGeom>
            <a:noFill/>
            <a:ln w="76200" cap="flat" cmpd="sng" algn="ctr">
              <a:solidFill>
                <a:srgbClr val="3333CC"/>
              </a:solidFill>
              <a:prstDash val="solid"/>
              <a:miter lim="800000"/>
            </a:ln>
            <a:effectLst/>
          </p:spPr>
        </p:cxnSp>
        <p:cxnSp>
          <p:nvCxnSpPr>
            <p:cNvPr id="94" name="Straight Connector 72">
              <a:extLst>
                <a:ext uri="{FF2B5EF4-FFF2-40B4-BE49-F238E27FC236}">
                  <a16:creationId xmlns:a16="http://schemas.microsoft.com/office/drawing/2014/main" id="{DF34996C-3DA3-4332-BE17-9542BBAC42FF}"/>
                </a:ext>
              </a:extLst>
            </p:cNvPr>
            <p:cNvCxnSpPr>
              <a:cxnSpLocks/>
            </p:cNvCxnSpPr>
            <p:nvPr/>
          </p:nvCxnSpPr>
          <p:spPr>
            <a:xfrm>
              <a:off x="5049156" y="3972175"/>
              <a:ext cx="201288" cy="1"/>
            </a:xfrm>
            <a:prstGeom prst="line">
              <a:avLst/>
            </a:prstGeom>
            <a:noFill/>
            <a:ln w="76200" cap="flat" cmpd="sng" algn="ctr">
              <a:solidFill>
                <a:srgbClr val="3333CC"/>
              </a:solidFill>
              <a:prstDash val="solid"/>
              <a:miter lim="800000"/>
            </a:ln>
            <a:effectLst/>
          </p:spPr>
        </p:cxnSp>
        <p:cxnSp>
          <p:nvCxnSpPr>
            <p:cNvPr id="95" name="Straight Connector 74">
              <a:extLst>
                <a:ext uri="{FF2B5EF4-FFF2-40B4-BE49-F238E27FC236}">
                  <a16:creationId xmlns:a16="http://schemas.microsoft.com/office/drawing/2014/main" id="{0ECA6C04-5B8D-452C-8617-BFB50424E232}"/>
                </a:ext>
              </a:extLst>
            </p:cNvPr>
            <p:cNvCxnSpPr>
              <a:cxnSpLocks/>
            </p:cNvCxnSpPr>
            <p:nvPr/>
          </p:nvCxnSpPr>
          <p:spPr>
            <a:xfrm>
              <a:off x="4953247" y="3726751"/>
              <a:ext cx="131630" cy="250187"/>
            </a:xfrm>
            <a:prstGeom prst="line">
              <a:avLst/>
            </a:prstGeom>
            <a:noFill/>
            <a:ln w="76200" cap="flat" cmpd="sng" algn="ctr">
              <a:solidFill>
                <a:srgbClr val="3333CC"/>
              </a:solidFill>
              <a:prstDash val="solid"/>
              <a:miter lim="800000"/>
            </a:ln>
            <a:effectLst/>
          </p:spPr>
        </p:cxnSp>
        <p:cxnSp>
          <p:nvCxnSpPr>
            <p:cNvPr id="96" name="Straight Connector 76">
              <a:extLst>
                <a:ext uri="{FF2B5EF4-FFF2-40B4-BE49-F238E27FC236}">
                  <a16:creationId xmlns:a16="http://schemas.microsoft.com/office/drawing/2014/main" id="{E2D396CC-E385-4B48-BAD9-73C95AEC5A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7854" y="3952815"/>
              <a:ext cx="62760" cy="512078"/>
            </a:xfrm>
            <a:prstGeom prst="line">
              <a:avLst/>
            </a:prstGeom>
            <a:noFill/>
            <a:ln w="76200" cap="flat" cmpd="sng" algn="ctr">
              <a:solidFill>
                <a:srgbClr val="3333CC"/>
              </a:solidFill>
              <a:prstDash val="solid"/>
              <a:miter lim="800000"/>
            </a:ln>
            <a:effectLst/>
          </p:spPr>
        </p:cxnSp>
        <p:cxnSp>
          <p:nvCxnSpPr>
            <p:cNvPr id="97" name="Straight Connector 79">
              <a:extLst>
                <a:ext uri="{FF2B5EF4-FFF2-40B4-BE49-F238E27FC236}">
                  <a16:creationId xmlns:a16="http://schemas.microsoft.com/office/drawing/2014/main" id="{B4071C68-2CED-41DF-A189-CFD3B4019F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6158" y="4431551"/>
              <a:ext cx="659472" cy="0"/>
            </a:xfrm>
            <a:prstGeom prst="line">
              <a:avLst/>
            </a:prstGeom>
            <a:noFill/>
            <a:ln w="76200" cap="flat" cmpd="sng" algn="ctr">
              <a:solidFill>
                <a:srgbClr val="3333CC"/>
              </a:solidFill>
              <a:prstDash val="solid"/>
              <a:miter lim="800000"/>
            </a:ln>
            <a:effectLst/>
          </p:spPr>
        </p:cxnSp>
        <p:cxnSp>
          <p:nvCxnSpPr>
            <p:cNvPr id="98" name="Straight Connector 82">
              <a:extLst>
                <a:ext uri="{FF2B5EF4-FFF2-40B4-BE49-F238E27FC236}">
                  <a16:creationId xmlns:a16="http://schemas.microsoft.com/office/drawing/2014/main" id="{0E6FAFA2-069E-47F7-8D28-D7649D22F8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7405" y="4220180"/>
              <a:ext cx="588145" cy="217776"/>
            </a:xfrm>
            <a:prstGeom prst="line">
              <a:avLst/>
            </a:prstGeom>
            <a:noFill/>
            <a:ln w="76200" cap="flat" cmpd="sng" algn="ctr">
              <a:solidFill>
                <a:srgbClr val="3333CC"/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Connector 84">
              <a:extLst>
                <a:ext uri="{FF2B5EF4-FFF2-40B4-BE49-F238E27FC236}">
                  <a16:creationId xmlns:a16="http://schemas.microsoft.com/office/drawing/2014/main" id="{0D2DA9D7-9515-4ECA-AF3D-56400B6ED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6843" y="4222561"/>
              <a:ext cx="659473" cy="0"/>
            </a:xfrm>
            <a:prstGeom prst="line">
              <a:avLst/>
            </a:prstGeom>
            <a:noFill/>
            <a:ln w="76200" cap="flat" cmpd="sng" algn="ctr">
              <a:solidFill>
                <a:srgbClr val="3333CC"/>
              </a:solidFill>
              <a:prstDash val="solid"/>
              <a:miter lim="800000"/>
            </a:ln>
            <a:effectLst/>
          </p:spPr>
        </p:cxnSp>
        <p:cxnSp>
          <p:nvCxnSpPr>
            <p:cNvPr id="100" name="Straight Connector 100">
              <a:extLst>
                <a:ext uri="{FF2B5EF4-FFF2-40B4-BE49-F238E27FC236}">
                  <a16:creationId xmlns:a16="http://schemas.microsoft.com/office/drawing/2014/main" id="{BD88C696-9A8B-40E0-B3C2-71B8A6E30D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0867" y="2090450"/>
              <a:ext cx="69998" cy="995672"/>
            </a:xfrm>
            <a:prstGeom prst="line">
              <a:avLst/>
            </a:prstGeom>
            <a:noFill/>
            <a:ln w="28575" cap="flat" cmpd="sng" algn="ctr">
              <a:solidFill>
                <a:srgbClr val="3333CC"/>
              </a:solidFill>
              <a:prstDash val="sysDot"/>
              <a:miter lim="800000"/>
            </a:ln>
            <a:effectLst/>
          </p:spPr>
        </p:cxnSp>
        <p:cxnSp>
          <p:nvCxnSpPr>
            <p:cNvPr id="101" name="Straight Connector 103">
              <a:extLst>
                <a:ext uri="{FF2B5EF4-FFF2-40B4-BE49-F238E27FC236}">
                  <a16:creationId xmlns:a16="http://schemas.microsoft.com/office/drawing/2014/main" id="{F8CC711F-5182-46F3-BA87-CEE33C5E8B97}"/>
                </a:ext>
              </a:extLst>
            </p:cNvPr>
            <p:cNvCxnSpPr>
              <a:cxnSpLocks/>
            </p:cNvCxnSpPr>
            <p:nvPr/>
          </p:nvCxnSpPr>
          <p:spPr>
            <a:xfrm>
              <a:off x="3751802" y="2090450"/>
              <a:ext cx="50098" cy="1009368"/>
            </a:xfrm>
            <a:prstGeom prst="line">
              <a:avLst/>
            </a:prstGeom>
            <a:noFill/>
            <a:ln w="28575" cap="flat" cmpd="sng" algn="ctr">
              <a:solidFill>
                <a:srgbClr val="3333CC"/>
              </a:solidFill>
              <a:prstDash val="sysDot"/>
              <a:miter lim="800000"/>
            </a:ln>
            <a:effectLst/>
          </p:spPr>
        </p:cxnSp>
        <p:cxnSp>
          <p:nvCxnSpPr>
            <p:cNvPr id="102" name="Straight Connector 106">
              <a:extLst>
                <a:ext uri="{FF2B5EF4-FFF2-40B4-BE49-F238E27FC236}">
                  <a16:creationId xmlns:a16="http://schemas.microsoft.com/office/drawing/2014/main" id="{F4452847-B0BC-4CAA-A409-58EAE1DF133C}"/>
                </a:ext>
              </a:extLst>
            </p:cNvPr>
            <p:cNvCxnSpPr>
              <a:cxnSpLocks/>
            </p:cNvCxnSpPr>
            <p:nvPr/>
          </p:nvCxnSpPr>
          <p:spPr>
            <a:xfrm>
              <a:off x="3791964" y="3072107"/>
              <a:ext cx="285332" cy="0"/>
            </a:xfrm>
            <a:prstGeom prst="line">
              <a:avLst/>
            </a:prstGeom>
            <a:noFill/>
            <a:ln w="76200" cap="flat" cmpd="sng" algn="ctr">
              <a:solidFill>
                <a:srgbClr val="3333CC"/>
              </a:solidFill>
              <a:prstDash val="solid"/>
              <a:miter lim="800000"/>
            </a:ln>
            <a:effectLst/>
          </p:spPr>
        </p:cxnSp>
        <p:cxnSp>
          <p:nvCxnSpPr>
            <p:cNvPr id="103" name="Straight Connector 108">
              <a:extLst>
                <a:ext uri="{FF2B5EF4-FFF2-40B4-BE49-F238E27FC236}">
                  <a16:creationId xmlns:a16="http://schemas.microsoft.com/office/drawing/2014/main" id="{8FD1372E-4B54-4F47-A941-4360DCC78B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1082" y="2687256"/>
              <a:ext cx="29621" cy="410218"/>
            </a:xfrm>
            <a:prstGeom prst="line">
              <a:avLst/>
            </a:prstGeom>
            <a:noFill/>
            <a:ln w="76200" cap="flat" cmpd="sng" algn="ctr">
              <a:solidFill>
                <a:srgbClr val="3333CC"/>
              </a:solidFill>
              <a:prstDash val="solid"/>
              <a:miter lim="800000"/>
            </a:ln>
            <a:effectLst/>
          </p:spPr>
        </p:cxnSp>
        <p:cxnSp>
          <p:nvCxnSpPr>
            <p:cNvPr id="104" name="Straight Connector 110">
              <a:extLst>
                <a:ext uri="{FF2B5EF4-FFF2-40B4-BE49-F238E27FC236}">
                  <a16:creationId xmlns:a16="http://schemas.microsoft.com/office/drawing/2014/main" id="{ACAF854C-F633-437B-A120-C1E56B1C2F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1964" y="2662339"/>
              <a:ext cx="22530" cy="443305"/>
            </a:xfrm>
            <a:prstGeom prst="line">
              <a:avLst/>
            </a:prstGeom>
            <a:noFill/>
            <a:ln w="76200" cap="flat" cmpd="sng" algn="ctr">
              <a:solidFill>
                <a:srgbClr val="3333CC"/>
              </a:solidFill>
              <a:prstDash val="solid"/>
              <a:miter lim="800000"/>
            </a:ln>
            <a:effectLst/>
          </p:spPr>
        </p:cxnSp>
        <p:cxnSp>
          <p:nvCxnSpPr>
            <p:cNvPr id="105" name="Straight Connector 118">
              <a:extLst>
                <a:ext uri="{FF2B5EF4-FFF2-40B4-BE49-F238E27FC236}">
                  <a16:creationId xmlns:a16="http://schemas.microsoft.com/office/drawing/2014/main" id="{96DADF59-6BDE-4949-8F48-631AE5CA1D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8446" y="2710548"/>
              <a:ext cx="135162" cy="4809"/>
            </a:xfrm>
            <a:prstGeom prst="line">
              <a:avLst/>
            </a:prstGeom>
            <a:noFill/>
            <a:ln w="76200" cap="flat" cmpd="sng" algn="ctr">
              <a:solidFill>
                <a:srgbClr val="3333CC"/>
              </a:solidFill>
              <a:prstDash val="solid"/>
              <a:miter lim="800000"/>
            </a:ln>
            <a:effectLst/>
          </p:spPr>
        </p:cxnSp>
      </p:grpSp>
      <p:sp>
        <p:nvSpPr>
          <p:cNvPr id="106" name="TextBox 135">
            <a:extLst>
              <a:ext uri="{FF2B5EF4-FFF2-40B4-BE49-F238E27FC236}">
                <a16:creationId xmlns:a16="http://schemas.microsoft.com/office/drawing/2014/main" id="{24B13029-1FA7-4C7F-87F0-73C7AB9713F2}"/>
              </a:ext>
            </a:extLst>
          </p:cNvPr>
          <p:cNvSpPr txBox="1"/>
          <p:nvPr/>
        </p:nvSpPr>
        <p:spPr>
          <a:xfrm>
            <a:off x="1644581" y="2222624"/>
            <a:ext cx="163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A40000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Power Limit 4 (PL4)</a:t>
            </a:r>
          </a:p>
        </p:txBody>
      </p:sp>
      <p:sp>
        <p:nvSpPr>
          <p:cNvPr id="107" name="TextBox 137">
            <a:extLst>
              <a:ext uri="{FF2B5EF4-FFF2-40B4-BE49-F238E27FC236}">
                <a16:creationId xmlns:a16="http://schemas.microsoft.com/office/drawing/2014/main" id="{32E11F16-AC53-42C7-A5D5-1C462D888082}"/>
              </a:ext>
            </a:extLst>
          </p:cNvPr>
          <p:cNvSpPr txBox="1"/>
          <p:nvPr/>
        </p:nvSpPr>
        <p:spPr>
          <a:xfrm>
            <a:off x="8130016" y="5808195"/>
            <a:ext cx="1302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Time</a:t>
            </a:r>
          </a:p>
        </p:txBody>
      </p:sp>
      <p:cxnSp>
        <p:nvCxnSpPr>
          <p:cNvPr id="108" name="Straight Arrow Connector 147">
            <a:extLst>
              <a:ext uri="{FF2B5EF4-FFF2-40B4-BE49-F238E27FC236}">
                <a16:creationId xmlns:a16="http://schemas.microsoft.com/office/drawing/2014/main" id="{86251D1E-6B07-4AA1-A272-88D50453934B}"/>
              </a:ext>
            </a:extLst>
          </p:cNvPr>
          <p:cNvCxnSpPr>
            <a:cxnSpLocks/>
          </p:cNvCxnSpPr>
          <p:nvPr/>
        </p:nvCxnSpPr>
        <p:spPr>
          <a:xfrm flipH="1">
            <a:off x="7324552" y="2842918"/>
            <a:ext cx="2682" cy="372792"/>
          </a:xfrm>
          <a:prstGeom prst="straightConnector1">
            <a:avLst/>
          </a:prstGeom>
          <a:noFill/>
          <a:ln w="1587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09" name="Straight Arrow Connector 149">
            <a:extLst>
              <a:ext uri="{FF2B5EF4-FFF2-40B4-BE49-F238E27FC236}">
                <a16:creationId xmlns:a16="http://schemas.microsoft.com/office/drawing/2014/main" id="{314BF2B1-0E6E-408A-A932-3737E14DEA89}"/>
              </a:ext>
            </a:extLst>
          </p:cNvPr>
          <p:cNvCxnSpPr>
            <a:cxnSpLocks/>
          </p:cNvCxnSpPr>
          <p:nvPr/>
        </p:nvCxnSpPr>
        <p:spPr>
          <a:xfrm>
            <a:off x="7324553" y="2392447"/>
            <a:ext cx="1" cy="233859"/>
          </a:xfrm>
          <a:prstGeom prst="straightConnector1">
            <a:avLst/>
          </a:prstGeom>
          <a:noFill/>
          <a:ln w="15875" cap="flat" cmpd="sng" algn="ctr">
            <a:solidFill>
              <a:srgbClr val="00000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110" name="Straight Arrow Connector 154">
            <a:extLst>
              <a:ext uri="{FF2B5EF4-FFF2-40B4-BE49-F238E27FC236}">
                <a16:creationId xmlns:a16="http://schemas.microsoft.com/office/drawing/2014/main" id="{0F6AEFBA-830A-4E2C-BD4F-620A6232FA7D}"/>
              </a:ext>
            </a:extLst>
          </p:cNvPr>
          <p:cNvCxnSpPr>
            <a:cxnSpLocks/>
          </p:cNvCxnSpPr>
          <p:nvPr/>
        </p:nvCxnSpPr>
        <p:spPr>
          <a:xfrm>
            <a:off x="7324852" y="3920240"/>
            <a:ext cx="0" cy="351383"/>
          </a:xfrm>
          <a:prstGeom prst="straightConnector1">
            <a:avLst/>
          </a:prstGeom>
          <a:noFill/>
          <a:ln w="1587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11" name="Straight Arrow Connector 155">
            <a:extLst>
              <a:ext uri="{FF2B5EF4-FFF2-40B4-BE49-F238E27FC236}">
                <a16:creationId xmlns:a16="http://schemas.microsoft.com/office/drawing/2014/main" id="{AE4E55CF-6DB7-461E-AE2F-2BD2A3AF4B47}"/>
              </a:ext>
            </a:extLst>
          </p:cNvPr>
          <p:cNvCxnSpPr>
            <a:cxnSpLocks/>
          </p:cNvCxnSpPr>
          <p:nvPr/>
        </p:nvCxnSpPr>
        <p:spPr>
          <a:xfrm>
            <a:off x="7324552" y="3271269"/>
            <a:ext cx="0" cy="405312"/>
          </a:xfrm>
          <a:prstGeom prst="straightConnector1">
            <a:avLst/>
          </a:prstGeom>
          <a:noFill/>
          <a:ln w="15875" cap="flat" cmpd="sng" algn="ctr">
            <a:solidFill>
              <a:srgbClr val="00000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112" name="Straight Arrow Connector 159">
            <a:extLst>
              <a:ext uri="{FF2B5EF4-FFF2-40B4-BE49-F238E27FC236}">
                <a16:creationId xmlns:a16="http://schemas.microsoft.com/office/drawing/2014/main" id="{D9D01297-6C77-484D-81E8-1C0B4D2485A1}"/>
              </a:ext>
            </a:extLst>
          </p:cNvPr>
          <p:cNvCxnSpPr>
            <a:cxnSpLocks/>
          </p:cNvCxnSpPr>
          <p:nvPr/>
        </p:nvCxnSpPr>
        <p:spPr>
          <a:xfrm>
            <a:off x="7330006" y="4947856"/>
            <a:ext cx="775" cy="203886"/>
          </a:xfrm>
          <a:prstGeom prst="straightConnector1">
            <a:avLst/>
          </a:prstGeom>
          <a:noFill/>
          <a:ln w="1587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60">
            <a:extLst>
              <a:ext uri="{FF2B5EF4-FFF2-40B4-BE49-F238E27FC236}">
                <a16:creationId xmlns:a16="http://schemas.microsoft.com/office/drawing/2014/main" id="{BB2484EE-0E5D-4279-A8FC-FA3667D43DF7}"/>
              </a:ext>
            </a:extLst>
          </p:cNvPr>
          <p:cNvCxnSpPr>
            <a:cxnSpLocks/>
          </p:cNvCxnSpPr>
          <p:nvPr/>
        </p:nvCxnSpPr>
        <p:spPr>
          <a:xfrm>
            <a:off x="7325444" y="4459823"/>
            <a:ext cx="1550" cy="212373"/>
          </a:xfrm>
          <a:prstGeom prst="straightConnector1">
            <a:avLst/>
          </a:prstGeom>
          <a:noFill/>
          <a:ln w="15875" cap="flat" cmpd="sng" algn="ctr">
            <a:solidFill>
              <a:srgbClr val="00000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114" name="Straight Arrow Connector 165">
            <a:extLst>
              <a:ext uri="{FF2B5EF4-FFF2-40B4-BE49-F238E27FC236}">
                <a16:creationId xmlns:a16="http://schemas.microsoft.com/office/drawing/2014/main" id="{AAD65DB7-3F98-4F24-9D38-6AA6F2690EF6}"/>
              </a:ext>
            </a:extLst>
          </p:cNvPr>
          <p:cNvCxnSpPr>
            <a:cxnSpLocks/>
          </p:cNvCxnSpPr>
          <p:nvPr/>
        </p:nvCxnSpPr>
        <p:spPr>
          <a:xfrm>
            <a:off x="7324552" y="5743356"/>
            <a:ext cx="0" cy="266553"/>
          </a:xfrm>
          <a:prstGeom prst="straightConnector1">
            <a:avLst/>
          </a:prstGeom>
          <a:noFill/>
          <a:ln w="1587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15" name="Straight Arrow Connector 166">
            <a:extLst>
              <a:ext uri="{FF2B5EF4-FFF2-40B4-BE49-F238E27FC236}">
                <a16:creationId xmlns:a16="http://schemas.microsoft.com/office/drawing/2014/main" id="{615BA7D5-B383-4E63-AEB2-BAA616A51C7B}"/>
              </a:ext>
            </a:extLst>
          </p:cNvPr>
          <p:cNvCxnSpPr>
            <a:cxnSpLocks/>
          </p:cNvCxnSpPr>
          <p:nvPr/>
        </p:nvCxnSpPr>
        <p:spPr>
          <a:xfrm flipH="1">
            <a:off x="7324552" y="5289848"/>
            <a:ext cx="892" cy="229547"/>
          </a:xfrm>
          <a:prstGeom prst="straightConnector1">
            <a:avLst/>
          </a:prstGeom>
          <a:noFill/>
          <a:ln w="15875" cap="flat" cmpd="sng" algn="ctr">
            <a:solidFill>
              <a:srgbClr val="00000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116" name="TextBox 20">
            <a:extLst>
              <a:ext uri="{FF2B5EF4-FFF2-40B4-BE49-F238E27FC236}">
                <a16:creationId xmlns:a16="http://schemas.microsoft.com/office/drawing/2014/main" id="{5D8E9A2D-2116-4E6E-A0DC-AE22E9098A07}"/>
              </a:ext>
            </a:extLst>
          </p:cNvPr>
          <p:cNvSpPr txBox="1"/>
          <p:nvPr/>
        </p:nvSpPr>
        <p:spPr>
          <a:xfrm>
            <a:off x="3286207" y="5547310"/>
            <a:ext cx="124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Region-1</a:t>
            </a:r>
          </a:p>
        </p:txBody>
      </p:sp>
      <p:sp>
        <p:nvSpPr>
          <p:cNvPr id="117" name="TextBox 75">
            <a:extLst>
              <a:ext uri="{FF2B5EF4-FFF2-40B4-BE49-F238E27FC236}">
                <a16:creationId xmlns:a16="http://schemas.microsoft.com/office/drawing/2014/main" id="{AAE395C5-E1D1-4F0F-BBF1-31A029D0DEB4}"/>
              </a:ext>
            </a:extLst>
          </p:cNvPr>
          <p:cNvSpPr txBox="1"/>
          <p:nvPr/>
        </p:nvSpPr>
        <p:spPr>
          <a:xfrm>
            <a:off x="3283953" y="4600364"/>
            <a:ext cx="1232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Region-2</a:t>
            </a:r>
          </a:p>
        </p:txBody>
      </p:sp>
      <p:sp>
        <p:nvSpPr>
          <p:cNvPr id="118" name="TextBox 81">
            <a:extLst>
              <a:ext uri="{FF2B5EF4-FFF2-40B4-BE49-F238E27FC236}">
                <a16:creationId xmlns:a16="http://schemas.microsoft.com/office/drawing/2014/main" id="{A422C7DB-61A7-4ADD-8389-EA6AD1D69BEC}"/>
              </a:ext>
            </a:extLst>
          </p:cNvPr>
          <p:cNvSpPr txBox="1"/>
          <p:nvPr/>
        </p:nvSpPr>
        <p:spPr>
          <a:xfrm>
            <a:off x="3275110" y="3579087"/>
            <a:ext cx="1241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Region-3</a:t>
            </a:r>
          </a:p>
        </p:txBody>
      </p:sp>
      <p:sp>
        <p:nvSpPr>
          <p:cNvPr id="119" name="TextBox 83">
            <a:extLst>
              <a:ext uri="{FF2B5EF4-FFF2-40B4-BE49-F238E27FC236}">
                <a16:creationId xmlns:a16="http://schemas.microsoft.com/office/drawing/2014/main" id="{AF252C3D-BDFE-4705-87D1-FAB8CAAB8E2F}"/>
              </a:ext>
            </a:extLst>
          </p:cNvPr>
          <p:cNvSpPr txBox="1"/>
          <p:nvPr/>
        </p:nvSpPr>
        <p:spPr>
          <a:xfrm>
            <a:off x="3266319" y="2662900"/>
            <a:ext cx="1270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Region-4</a:t>
            </a:r>
          </a:p>
        </p:txBody>
      </p:sp>
      <p:sp>
        <p:nvSpPr>
          <p:cNvPr id="120" name="TextBox 85">
            <a:extLst>
              <a:ext uri="{FF2B5EF4-FFF2-40B4-BE49-F238E27FC236}">
                <a16:creationId xmlns:a16="http://schemas.microsoft.com/office/drawing/2014/main" id="{53182A54-3FD1-481B-898E-4FAC0B1AD19A}"/>
              </a:ext>
            </a:extLst>
          </p:cNvPr>
          <p:cNvSpPr txBox="1"/>
          <p:nvPr/>
        </p:nvSpPr>
        <p:spPr>
          <a:xfrm>
            <a:off x="1621161" y="3060662"/>
            <a:ext cx="1637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A40000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Power Limit 3 (PL3)</a:t>
            </a:r>
          </a:p>
        </p:txBody>
      </p:sp>
      <p:sp>
        <p:nvSpPr>
          <p:cNvPr id="121" name="TextBox 86">
            <a:extLst>
              <a:ext uri="{FF2B5EF4-FFF2-40B4-BE49-F238E27FC236}">
                <a16:creationId xmlns:a16="http://schemas.microsoft.com/office/drawing/2014/main" id="{0B7A483B-5B98-4178-AB22-68E0ECB08DAB}"/>
              </a:ext>
            </a:extLst>
          </p:cNvPr>
          <p:cNvSpPr txBox="1"/>
          <p:nvPr/>
        </p:nvSpPr>
        <p:spPr>
          <a:xfrm>
            <a:off x="1621162" y="4025197"/>
            <a:ext cx="1637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000000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Power Limit 2 (PL2)</a:t>
            </a:r>
          </a:p>
        </p:txBody>
      </p:sp>
      <p:sp>
        <p:nvSpPr>
          <p:cNvPr id="122" name="TextBox 87">
            <a:extLst>
              <a:ext uri="{FF2B5EF4-FFF2-40B4-BE49-F238E27FC236}">
                <a16:creationId xmlns:a16="http://schemas.microsoft.com/office/drawing/2014/main" id="{8ABBE179-80C0-4208-B221-28C68A80E89F}"/>
              </a:ext>
            </a:extLst>
          </p:cNvPr>
          <p:cNvSpPr txBox="1"/>
          <p:nvPr/>
        </p:nvSpPr>
        <p:spPr>
          <a:xfrm>
            <a:off x="1649770" y="4962898"/>
            <a:ext cx="1630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000000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Power Limit 1 (PL1)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E0E148ED-101E-484B-8825-1E661401850D}"/>
              </a:ext>
            </a:extLst>
          </p:cNvPr>
          <p:cNvSpPr/>
          <p:nvPr/>
        </p:nvSpPr>
        <p:spPr>
          <a:xfrm>
            <a:off x="4660183" y="2433279"/>
            <a:ext cx="619689" cy="770829"/>
          </a:xfrm>
          <a:prstGeom prst="ellipse">
            <a:avLst/>
          </a:prstGeom>
          <a:noFill/>
          <a:ln w="28575" cap="flat" cmpd="sng" algn="ctr">
            <a:solidFill>
              <a:srgbClr val="A4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>
              <a:solidFill>
                <a:srgbClr val="000000"/>
              </a:solidFill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37CFD9A-A833-4038-99A9-39A537E55868}"/>
              </a:ext>
            </a:extLst>
          </p:cNvPr>
          <p:cNvSpPr txBox="1"/>
          <p:nvPr/>
        </p:nvSpPr>
        <p:spPr>
          <a:xfrm>
            <a:off x="3629409" y="6128341"/>
            <a:ext cx="4007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ODC Power Trace Example</a:t>
            </a: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C9F35F42-2842-4555-82C3-D620E80B797D}"/>
              </a:ext>
            </a:extLst>
          </p:cNvPr>
          <p:cNvSpPr/>
          <p:nvPr/>
        </p:nvSpPr>
        <p:spPr>
          <a:xfrm>
            <a:off x="4724556" y="3683934"/>
            <a:ext cx="545062" cy="564183"/>
          </a:xfrm>
          <a:prstGeom prst="trapezoid">
            <a:avLst>
              <a:gd name="adj" fmla="val 12098"/>
            </a:avLst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2000" b="1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梯形 3">
            <a:extLst>
              <a:ext uri="{FF2B5EF4-FFF2-40B4-BE49-F238E27FC236}">
                <a16:creationId xmlns:a16="http://schemas.microsoft.com/office/drawing/2014/main" id="{E45112E6-6BFE-4152-BC0F-02FD39E8A8A8}"/>
              </a:ext>
            </a:extLst>
          </p:cNvPr>
          <p:cNvSpPr/>
          <p:nvPr/>
        </p:nvSpPr>
        <p:spPr>
          <a:xfrm>
            <a:off x="4880891" y="3261862"/>
            <a:ext cx="138683" cy="428387"/>
          </a:xfrm>
          <a:prstGeom prst="trapezoid">
            <a:avLst>
              <a:gd name="adj" fmla="val 12098"/>
            </a:avLst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2000" b="1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右大括号 146">
            <a:extLst>
              <a:ext uri="{FF2B5EF4-FFF2-40B4-BE49-F238E27FC236}">
                <a16:creationId xmlns:a16="http://schemas.microsoft.com/office/drawing/2014/main" id="{C4A6A4C0-9FA2-49BF-BEBF-A2FFE354A38C}"/>
              </a:ext>
            </a:extLst>
          </p:cNvPr>
          <p:cNvSpPr/>
          <p:nvPr/>
        </p:nvSpPr>
        <p:spPr>
          <a:xfrm>
            <a:off x="8225030" y="4285457"/>
            <a:ext cx="284480" cy="894372"/>
          </a:xfrm>
          <a:prstGeom prst="rightBrace">
            <a:avLst>
              <a:gd name="adj1" fmla="val 47619"/>
              <a:gd name="adj2" fmla="val 45588"/>
            </a:avLst>
          </a:prstGeom>
          <a:noFill/>
          <a:ln w="38100" cap="flat" cmpd="sng" algn="ctr">
            <a:solidFill>
              <a:srgbClr val="0000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algn="ctr">
              <a:defRPr/>
            </a:pPr>
            <a:endParaRPr lang="en-US" sz="2000" kern="0">
              <a:solidFill>
                <a:srgbClr val="000000"/>
              </a:solidFill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4816D832-7039-4B53-9E22-17BF0D106D3B}"/>
              </a:ext>
            </a:extLst>
          </p:cNvPr>
          <p:cNvSpPr txBox="1"/>
          <p:nvPr/>
        </p:nvSpPr>
        <p:spPr>
          <a:xfrm>
            <a:off x="8655597" y="4505390"/>
            <a:ext cx="1954163" cy="7694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Energy Attack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- Prior work</a:t>
            </a: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151" name="右大括号 150">
            <a:extLst>
              <a:ext uri="{FF2B5EF4-FFF2-40B4-BE49-F238E27FC236}">
                <a16:creationId xmlns:a16="http://schemas.microsoft.com/office/drawing/2014/main" id="{E385AA7B-20C2-49EE-AED2-8A8DC5729F87}"/>
              </a:ext>
            </a:extLst>
          </p:cNvPr>
          <p:cNvSpPr/>
          <p:nvPr/>
        </p:nvSpPr>
        <p:spPr>
          <a:xfrm>
            <a:off x="8235190" y="2406746"/>
            <a:ext cx="274320" cy="1751855"/>
          </a:xfrm>
          <a:prstGeom prst="rightBrace">
            <a:avLst>
              <a:gd name="adj1" fmla="val 47619"/>
              <a:gd name="adj2" fmla="val 45588"/>
            </a:avLst>
          </a:prstGeom>
          <a:noFill/>
          <a:ln w="38100" cap="flat" cmpd="sng" algn="ctr">
            <a:solidFill>
              <a:srgbClr val="0000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algn="ctr">
              <a:defRPr/>
            </a:pPr>
            <a:endParaRPr lang="en-US" sz="2000" kern="0">
              <a:solidFill>
                <a:srgbClr val="000000"/>
              </a:solidFill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CEE3319-521F-4243-A9DF-39B6F8501EB2}"/>
              </a:ext>
            </a:extLst>
          </p:cNvPr>
          <p:cNvSpPr txBox="1"/>
          <p:nvPr/>
        </p:nvSpPr>
        <p:spPr>
          <a:xfrm>
            <a:off x="8637420" y="2818693"/>
            <a:ext cx="1869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A40000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Power Attack</a:t>
            </a:r>
          </a:p>
          <a:p>
            <a:r>
              <a:rPr lang="en-US" altLang="zh-CN" sz="2000" b="1" dirty="0">
                <a:solidFill>
                  <a:srgbClr val="A40000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- EPP [ISCA’16]</a:t>
            </a:r>
          </a:p>
          <a:p>
            <a:r>
              <a:rPr lang="en-US" altLang="zh-CN" sz="2000" b="1" dirty="0">
                <a:solidFill>
                  <a:srgbClr val="A40000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- PG [ICCD’18]</a:t>
            </a:r>
          </a:p>
          <a:p>
            <a:r>
              <a:rPr lang="en-US" altLang="zh-CN" sz="2000" b="1" dirty="0">
                <a:solidFill>
                  <a:srgbClr val="A40000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- DOPE [ICPP’19]</a:t>
            </a: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6975598A-A87D-4440-A345-F0630D654468}"/>
              </a:ext>
            </a:extLst>
          </p:cNvPr>
          <p:cNvSpPr txBox="1"/>
          <p:nvPr/>
        </p:nvSpPr>
        <p:spPr>
          <a:xfrm>
            <a:off x="1742553" y="1125903"/>
            <a:ext cx="87860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Power-related attack: what if malicious users generate power peaks to disrupt normal operation, or even cause system outage?</a:t>
            </a:r>
          </a:p>
        </p:txBody>
      </p:sp>
    </p:spTree>
    <p:extLst>
      <p:ext uri="{BB962C8B-B14F-4D97-AF65-F5344CB8AC3E}">
        <p14:creationId xmlns:p14="http://schemas.microsoft.com/office/powerpoint/2010/main" val="68837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Explosion 1 468">
            <a:extLst>
              <a:ext uri="{FF2B5EF4-FFF2-40B4-BE49-F238E27FC236}">
                <a16:creationId xmlns:a16="http://schemas.microsoft.com/office/drawing/2014/main" id="{3F346983-0FCC-4F0C-9621-57FF9D2D0485}"/>
              </a:ext>
            </a:extLst>
          </p:cNvPr>
          <p:cNvSpPr/>
          <p:nvPr/>
        </p:nvSpPr>
        <p:spPr>
          <a:xfrm>
            <a:off x="-91592" y="7627392"/>
            <a:ext cx="45719" cy="45719"/>
          </a:xfrm>
          <a:prstGeom prst="irregularSeal1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C61E193-66F6-47DF-98EA-B504B4094331}"/>
              </a:ext>
            </a:extLst>
          </p:cNvPr>
          <p:cNvGrpSpPr/>
          <p:nvPr/>
        </p:nvGrpSpPr>
        <p:grpSpPr>
          <a:xfrm>
            <a:off x="7944497" y="1731968"/>
            <a:ext cx="3028303" cy="2942272"/>
            <a:chOff x="8053128" y="1742425"/>
            <a:chExt cx="2919672" cy="3331175"/>
          </a:xfrm>
        </p:grpSpPr>
        <p:cxnSp>
          <p:nvCxnSpPr>
            <p:cNvPr id="208" name="Straight Connector 207"/>
            <p:cNvCxnSpPr/>
            <p:nvPr/>
          </p:nvCxnSpPr>
          <p:spPr>
            <a:xfrm flipV="1">
              <a:off x="8451159" y="3671808"/>
              <a:ext cx="1893451" cy="26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8053128" y="3334692"/>
              <a:ext cx="1995194" cy="171745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4" name="Cube 123"/>
            <p:cNvSpPr/>
            <p:nvPr/>
          </p:nvSpPr>
          <p:spPr>
            <a:xfrm>
              <a:off x="10185596" y="3372124"/>
              <a:ext cx="546727" cy="490909"/>
            </a:xfrm>
            <a:prstGeom prst="cube">
              <a:avLst>
                <a:gd name="adj" fmla="val 14329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5" name="Cube 194"/>
            <p:cNvSpPr/>
            <p:nvPr/>
          </p:nvSpPr>
          <p:spPr>
            <a:xfrm>
              <a:off x="10304615" y="4260855"/>
              <a:ext cx="470005" cy="435552"/>
            </a:xfrm>
            <a:prstGeom prst="cube">
              <a:avLst>
                <a:gd name="adj" fmla="val 5834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833452" y="4796601"/>
              <a:ext cx="12190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ervers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071002" y="3493315"/>
              <a:ext cx="737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PDU</a:t>
              </a:r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10423751" y="3891133"/>
              <a:ext cx="0" cy="420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74" idx="5"/>
            </p:cNvCxnSpPr>
            <p:nvPr/>
          </p:nvCxnSpPr>
          <p:spPr>
            <a:xfrm flipV="1">
              <a:off x="8452321" y="4387649"/>
              <a:ext cx="1503723" cy="76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8167041" y="3454866"/>
              <a:ext cx="285280" cy="552327"/>
              <a:chOff x="5368127" y="1409701"/>
              <a:chExt cx="280198" cy="781050"/>
            </a:xfrm>
          </p:grpSpPr>
          <p:sp>
            <p:nvSpPr>
              <p:cNvPr id="188" name="Cube 187"/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89" name="Straight Connector 188"/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8804374" y="3454866"/>
              <a:ext cx="285280" cy="552327"/>
              <a:chOff x="5368127" y="1409701"/>
              <a:chExt cx="280198" cy="781050"/>
            </a:xfrm>
          </p:grpSpPr>
          <p:sp>
            <p:nvSpPr>
              <p:cNvPr id="181" name="Cube 180"/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82" name="Straight Connector 181"/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8167041" y="4154122"/>
              <a:ext cx="285280" cy="552327"/>
              <a:chOff x="5368127" y="1409701"/>
              <a:chExt cx="280198" cy="781050"/>
            </a:xfrm>
          </p:grpSpPr>
          <p:sp>
            <p:nvSpPr>
              <p:cNvPr id="174" name="Cube 173"/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75" name="Straight Connector 174"/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8804374" y="4154122"/>
              <a:ext cx="285280" cy="552327"/>
              <a:chOff x="5368127" y="1409701"/>
              <a:chExt cx="280198" cy="781050"/>
            </a:xfrm>
          </p:grpSpPr>
          <p:sp>
            <p:nvSpPr>
              <p:cNvPr id="167" name="Cube 166"/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68" name="Straight Connector 167"/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9456296" y="3454866"/>
              <a:ext cx="285280" cy="552327"/>
              <a:chOff x="5368127" y="1409701"/>
              <a:chExt cx="280198" cy="781050"/>
            </a:xfrm>
          </p:grpSpPr>
          <p:sp>
            <p:nvSpPr>
              <p:cNvPr id="160" name="Cube 159"/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/>
            <p:cNvGrpSpPr/>
            <p:nvPr/>
          </p:nvGrpSpPr>
          <p:grpSpPr>
            <a:xfrm>
              <a:off x="9460289" y="4154122"/>
              <a:ext cx="285280" cy="552327"/>
              <a:chOff x="5368127" y="1409701"/>
              <a:chExt cx="280198" cy="781050"/>
            </a:xfrm>
          </p:grpSpPr>
          <p:sp>
            <p:nvSpPr>
              <p:cNvPr id="146" name="Cube 145"/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47" name="Straight Connector 146"/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Rectangle 220"/>
            <p:cNvSpPr/>
            <p:nvPr/>
          </p:nvSpPr>
          <p:spPr>
            <a:xfrm flipV="1">
              <a:off x="8977883" y="2082484"/>
              <a:ext cx="598708" cy="39132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 rot="10800000" flipV="1">
              <a:off x="9050725" y="2814775"/>
              <a:ext cx="489155" cy="23526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 rot="10800000" flipV="1">
              <a:off x="8093058" y="2818552"/>
              <a:ext cx="489155" cy="23526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 rot="10800000" flipV="1">
              <a:off x="10042042" y="2814774"/>
              <a:ext cx="489155" cy="23526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226" name="Straight Arrow Connector 225"/>
            <p:cNvCxnSpPr>
              <a:stCxn id="289" idx="0"/>
            </p:cNvCxnSpPr>
            <p:nvPr/>
          </p:nvCxnSpPr>
          <p:spPr>
            <a:xfrm flipH="1">
              <a:off x="8650987" y="2576952"/>
              <a:ext cx="641835" cy="187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89" idx="0"/>
              <a:endCxn id="222" idx="0"/>
            </p:cNvCxnSpPr>
            <p:nvPr/>
          </p:nvCxnSpPr>
          <p:spPr>
            <a:xfrm>
              <a:off x="9292822" y="2576952"/>
              <a:ext cx="2479" cy="237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89" idx="0"/>
            </p:cNvCxnSpPr>
            <p:nvPr/>
          </p:nvCxnSpPr>
          <p:spPr>
            <a:xfrm>
              <a:off x="9292822" y="2576952"/>
              <a:ext cx="682976" cy="195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stCxn id="223" idx="2"/>
            </p:cNvCxnSpPr>
            <p:nvPr/>
          </p:nvCxnSpPr>
          <p:spPr>
            <a:xfrm>
              <a:off x="8337635" y="3053820"/>
              <a:ext cx="619212" cy="69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>
              <a:stCxn id="222" idx="2"/>
            </p:cNvCxnSpPr>
            <p:nvPr/>
          </p:nvCxnSpPr>
          <p:spPr>
            <a:xfrm>
              <a:off x="9295301" y="3050043"/>
              <a:ext cx="272520" cy="710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23" idx="2"/>
            </p:cNvCxnSpPr>
            <p:nvPr/>
          </p:nvCxnSpPr>
          <p:spPr>
            <a:xfrm flipH="1">
              <a:off x="8272806" y="3053820"/>
              <a:ext cx="64829" cy="1319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223" idx="2"/>
            </p:cNvCxnSpPr>
            <p:nvPr/>
          </p:nvCxnSpPr>
          <p:spPr>
            <a:xfrm flipH="1">
              <a:off x="8206598" y="3053820"/>
              <a:ext cx="131037" cy="54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>
              <a:stCxn id="222" idx="2"/>
            </p:cNvCxnSpPr>
            <p:nvPr/>
          </p:nvCxnSpPr>
          <p:spPr>
            <a:xfrm flipH="1">
              <a:off x="8893428" y="3050043"/>
              <a:ext cx="401874" cy="1318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222" idx="2"/>
            </p:cNvCxnSpPr>
            <p:nvPr/>
          </p:nvCxnSpPr>
          <p:spPr>
            <a:xfrm>
              <a:off x="9295301" y="3050043"/>
              <a:ext cx="245468" cy="1303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>
              <a:stCxn id="224" idx="2"/>
            </p:cNvCxnSpPr>
            <p:nvPr/>
          </p:nvCxnSpPr>
          <p:spPr>
            <a:xfrm flipH="1">
              <a:off x="9543365" y="3050042"/>
              <a:ext cx="743253" cy="1565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22" idx="2"/>
            </p:cNvCxnSpPr>
            <p:nvPr/>
          </p:nvCxnSpPr>
          <p:spPr>
            <a:xfrm flipH="1">
              <a:off x="8898875" y="3050043"/>
              <a:ext cx="396427" cy="539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7" name="Cube 276"/>
            <p:cNvSpPr/>
            <p:nvPr/>
          </p:nvSpPr>
          <p:spPr>
            <a:xfrm>
              <a:off x="10236455" y="4331182"/>
              <a:ext cx="470005" cy="435552"/>
            </a:xfrm>
            <a:prstGeom prst="cube">
              <a:avLst>
                <a:gd name="adj" fmla="val 5834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8" name="Cube 277"/>
            <p:cNvSpPr/>
            <p:nvPr/>
          </p:nvSpPr>
          <p:spPr>
            <a:xfrm>
              <a:off x="10158578" y="4406623"/>
              <a:ext cx="470005" cy="435552"/>
            </a:xfrm>
            <a:prstGeom prst="cube">
              <a:avLst>
                <a:gd name="adj" fmla="val 5834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0046172" y="4421557"/>
              <a:ext cx="6998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UPS</a:t>
              </a:r>
            </a:p>
          </p:txBody>
        </p:sp>
        <p:cxnSp>
          <p:nvCxnSpPr>
            <p:cNvPr id="283" name="Straight Connector 282"/>
            <p:cNvCxnSpPr/>
            <p:nvPr/>
          </p:nvCxnSpPr>
          <p:spPr>
            <a:xfrm flipH="1">
              <a:off x="10734524" y="3662592"/>
              <a:ext cx="212548" cy="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285"/>
            <p:cNvSpPr txBox="1"/>
            <p:nvPr/>
          </p:nvSpPr>
          <p:spPr>
            <a:xfrm>
              <a:off x="9796613" y="2512006"/>
              <a:ext cx="10931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Masters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8593941" y="1742425"/>
              <a:ext cx="1363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Attacker</a:t>
              </a:r>
            </a:p>
          </p:txBody>
        </p:sp>
        <p:sp>
          <p:nvSpPr>
            <p:cNvPr id="289" name="Trapezoid 288"/>
            <p:cNvSpPr/>
            <p:nvPr/>
          </p:nvSpPr>
          <p:spPr>
            <a:xfrm flipV="1">
              <a:off x="8925452" y="2526209"/>
              <a:ext cx="734740" cy="50743"/>
            </a:xfrm>
            <a:prstGeom prst="trapezoi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90" name="Picture 289"/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9" b="100000" l="0" r="99792">
                          <a14:foregroundMark x1="35796" y1="80444" x2="35796" y2="80444"/>
                          <a14:foregroundMark x1="28928" y1="75867" x2="28928" y2="75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62471" y="2116823"/>
              <a:ext cx="429532" cy="316410"/>
            </a:xfrm>
            <a:prstGeom prst="rect">
              <a:avLst/>
            </a:prstGeom>
          </p:spPr>
        </p:pic>
        <p:sp>
          <p:nvSpPr>
            <p:cNvPr id="463" name="Explosion 1 462"/>
            <p:cNvSpPr/>
            <p:nvPr/>
          </p:nvSpPr>
          <p:spPr>
            <a:xfrm>
              <a:off x="10452398" y="4145798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4" name="Explosion 1 463"/>
            <p:cNvSpPr/>
            <p:nvPr/>
          </p:nvSpPr>
          <p:spPr>
            <a:xfrm>
              <a:off x="10417854" y="3210002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9" name="Explosion 1 468"/>
            <p:cNvSpPr/>
            <p:nvPr/>
          </p:nvSpPr>
          <p:spPr>
            <a:xfrm>
              <a:off x="8865995" y="4396276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559" name="Straight Connector 558"/>
            <p:cNvCxnSpPr/>
            <p:nvPr/>
          </p:nvCxnSpPr>
          <p:spPr>
            <a:xfrm flipH="1">
              <a:off x="9923114" y="3671808"/>
              <a:ext cx="12819" cy="723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Arrow Connector 573"/>
            <p:cNvCxnSpPr>
              <a:stCxn id="224" idx="2"/>
            </p:cNvCxnSpPr>
            <p:nvPr/>
          </p:nvCxnSpPr>
          <p:spPr>
            <a:xfrm flipH="1">
              <a:off x="9572376" y="3050042"/>
              <a:ext cx="714242" cy="944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A307CFF-BB12-445A-AEDD-DE9A54ED35B1}"/>
              </a:ext>
            </a:extLst>
          </p:cNvPr>
          <p:cNvGrpSpPr/>
          <p:nvPr/>
        </p:nvGrpSpPr>
        <p:grpSpPr>
          <a:xfrm>
            <a:off x="4285571" y="1652851"/>
            <a:ext cx="3078004" cy="3078947"/>
            <a:chOff x="4525454" y="1652851"/>
            <a:chExt cx="2967590" cy="3485915"/>
          </a:xfrm>
        </p:grpSpPr>
        <p:sp>
          <p:nvSpPr>
            <p:cNvPr id="10" name="Rectangle 9"/>
            <p:cNvSpPr/>
            <p:nvPr/>
          </p:nvSpPr>
          <p:spPr>
            <a:xfrm>
              <a:off x="4564007" y="3903444"/>
              <a:ext cx="2639030" cy="120538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753843" y="4287510"/>
              <a:ext cx="285280" cy="552327"/>
              <a:chOff x="5368127" y="1409701"/>
              <a:chExt cx="280198" cy="781050"/>
            </a:xfrm>
          </p:grpSpPr>
          <p:sp>
            <p:nvSpPr>
              <p:cNvPr id="61" name="Cube 60"/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5400875" y="4287510"/>
              <a:ext cx="285280" cy="552327"/>
              <a:chOff x="5368127" y="1409701"/>
              <a:chExt cx="280198" cy="781050"/>
            </a:xfrm>
          </p:grpSpPr>
          <p:sp>
            <p:nvSpPr>
              <p:cNvPr id="69" name="Cube 68"/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5077634" y="4290854"/>
              <a:ext cx="285280" cy="552327"/>
              <a:chOff x="5368127" y="1409701"/>
              <a:chExt cx="280198" cy="781050"/>
            </a:xfrm>
          </p:grpSpPr>
          <p:sp>
            <p:nvSpPr>
              <p:cNvPr id="77" name="Cube 76"/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6399146" y="4291048"/>
              <a:ext cx="285280" cy="552327"/>
              <a:chOff x="5368127" y="1409701"/>
              <a:chExt cx="280198" cy="781050"/>
            </a:xfrm>
          </p:grpSpPr>
          <p:sp>
            <p:nvSpPr>
              <p:cNvPr id="85" name="Cube 84"/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6081894" y="4287510"/>
              <a:ext cx="285280" cy="552327"/>
              <a:chOff x="5368127" y="1409701"/>
              <a:chExt cx="280198" cy="781050"/>
            </a:xfrm>
          </p:grpSpPr>
          <p:sp>
            <p:nvSpPr>
              <p:cNvPr id="93" name="Cube 92"/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6719227" y="4287510"/>
              <a:ext cx="285280" cy="552327"/>
              <a:chOff x="5368127" y="1409701"/>
              <a:chExt cx="280198" cy="781050"/>
            </a:xfrm>
          </p:grpSpPr>
          <p:sp>
            <p:nvSpPr>
              <p:cNvPr id="101" name="Cube 100"/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5" name="Rectangle 304"/>
            <p:cNvSpPr/>
            <p:nvPr/>
          </p:nvSpPr>
          <p:spPr>
            <a:xfrm rot="10800000" flipV="1">
              <a:off x="5666094" y="2718871"/>
              <a:ext cx="489155" cy="23526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 rot="10800000" flipV="1">
              <a:off x="4688853" y="2724242"/>
              <a:ext cx="489155" cy="23526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 rot="10800000" flipV="1">
              <a:off x="6619550" y="2707854"/>
              <a:ext cx="489155" cy="23526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 rot="10800000" flipV="1">
              <a:off x="5008010" y="3305540"/>
              <a:ext cx="317423" cy="164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 rot="10800000" flipV="1">
              <a:off x="4525454" y="3305389"/>
              <a:ext cx="317423" cy="164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5942929" y="2896492"/>
              <a:ext cx="923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Slaves</a:t>
              </a:r>
            </a:p>
          </p:txBody>
        </p:sp>
        <p:pic>
          <p:nvPicPr>
            <p:cNvPr id="327" name="Picture 32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639" b="23043"/>
            <a:stretch/>
          </p:blipFill>
          <p:spPr>
            <a:xfrm>
              <a:off x="5487877" y="3665069"/>
              <a:ext cx="816965" cy="383644"/>
            </a:xfrm>
            <a:prstGeom prst="rect">
              <a:avLst/>
            </a:prstGeom>
          </p:spPr>
        </p:pic>
        <p:cxnSp>
          <p:nvCxnSpPr>
            <p:cNvPr id="338" name="Straight Arrow Connector 337"/>
            <p:cNvCxnSpPr>
              <a:stCxn id="306" idx="2"/>
              <a:endCxn id="316" idx="0"/>
            </p:cNvCxnSpPr>
            <p:nvPr/>
          </p:nvCxnSpPr>
          <p:spPr>
            <a:xfrm flipH="1">
              <a:off x="4684165" y="2959510"/>
              <a:ext cx="249265" cy="34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306" idx="2"/>
              <a:endCxn id="315" idx="0"/>
            </p:cNvCxnSpPr>
            <p:nvPr/>
          </p:nvCxnSpPr>
          <p:spPr>
            <a:xfrm>
              <a:off x="4933430" y="2959510"/>
              <a:ext cx="233291" cy="346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1" name="Rectangle 360"/>
            <p:cNvSpPr/>
            <p:nvPr/>
          </p:nvSpPr>
          <p:spPr>
            <a:xfrm rot="10800000" flipV="1">
              <a:off x="5980495" y="3297654"/>
              <a:ext cx="317423" cy="164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 rot="10800000" flipV="1">
              <a:off x="5498167" y="3300920"/>
              <a:ext cx="317423" cy="164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63" name="Straight Arrow Connector 362"/>
            <p:cNvCxnSpPr>
              <a:stCxn id="305" idx="2"/>
              <a:endCxn id="362" idx="0"/>
            </p:cNvCxnSpPr>
            <p:nvPr/>
          </p:nvCxnSpPr>
          <p:spPr>
            <a:xfrm flipH="1">
              <a:off x="5656879" y="2954139"/>
              <a:ext cx="253792" cy="346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05" idx="2"/>
            </p:cNvCxnSpPr>
            <p:nvPr/>
          </p:nvCxnSpPr>
          <p:spPr>
            <a:xfrm>
              <a:off x="5910671" y="2954139"/>
              <a:ext cx="228536" cy="343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5" name="Rectangle 364"/>
            <p:cNvSpPr/>
            <p:nvPr/>
          </p:nvSpPr>
          <p:spPr>
            <a:xfrm rot="10800000" flipV="1">
              <a:off x="6940333" y="3299338"/>
              <a:ext cx="317423" cy="164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 rot="10800000" flipV="1">
              <a:off x="6458579" y="3295178"/>
              <a:ext cx="317423" cy="164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67" name="Straight Arrow Connector 366"/>
            <p:cNvCxnSpPr>
              <a:stCxn id="307" idx="2"/>
              <a:endCxn id="366" idx="0"/>
            </p:cNvCxnSpPr>
            <p:nvPr/>
          </p:nvCxnSpPr>
          <p:spPr>
            <a:xfrm flipH="1">
              <a:off x="6617290" y="2943122"/>
              <a:ext cx="246837" cy="352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>
              <a:stCxn id="307" idx="2"/>
              <a:endCxn id="365" idx="0"/>
            </p:cNvCxnSpPr>
            <p:nvPr/>
          </p:nvCxnSpPr>
          <p:spPr>
            <a:xfrm>
              <a:off x="6864127" y="2943122"/>
              <a:ext cx="234917" cy="356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>
              <a:stCxn id="316" idx="2"/>
            </p:cNvCxnSpPr>
            <p:nvPr/>
          </p:nvCxnSpPr>
          <p:spPr>
            <a:xfrm>
              <a:off x="4684165" y="3469663"/>
              <a:ext cx="803712" cy="267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>
              <a:stCxn id="365" idx="2"/>
            </p:cNvCxnSpPr>
            <p:nvPr/>
          </p:nvCxnSpPr>
          <p:spPr>
            <a:xfrm flipH="1">
              <a:off x="6289593" y="3463612"/>
              <a:ext cx="809451" cy="273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>
              <a:stCxn id="366" idx="2"/>
            </p:cNvCxnSpPr>
            <p:nvPr/>
          </p:nvCxnSpPr>
          <p:spPr>
            <a:xfrm flipH="1">
              <a:off x="6155249" y="3459452"/>
              <a:ext cx="462041" cy="196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>
              <a:stCxn id="315" idx="2"/>
            </p:cNvCxnSpPr>
            <p:nvPr/>
          </p:nvCxnSpPr>
          <p:spPr>
            <a:xfrm>
              <a:off x="5166721" y="3469814"/>
              <a:ext cx="458400" cy="216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Straight Arrow Connector 379"/>
            <p:cNvCxnSpPr>
              <a:stCxn id="362" idx="2"/>
            </p:cNvCxnSpPr>
            <p:nvPr/>
          </p:nvCxnSpPr>
          <p:spPr>
            <a:xfrm>
              <a:off x="5656879" y="3465194"/>
              <a:ext cx="119701" cy="190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361" idx="2"/>
            </p:cNvCxnSpPr>
            <p:nvPr/>
          </p:nvCxnSpPr>
          <p:spPr>
            <a:xfrm flipH="1">
              <a:off x="6028723" y="3461928"/>
              <a:ext cx="110484" cy="193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5518869" y="4861767"/>
              <a:ext cx="1131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ervers</a:t>
              </a:r>
            </a:p>
          </p:txBody>
        </p:sp>
        <p:sp>
          <p:nvSpPr>
            <p:cNvPr id="470" name="Explosion 1 469"/>
            <p:cNvSpPr/>
            <p:nvPr/>
          </p:nvSpPr>
          <p:spPr>
            <a:xfrm>
              <a:off x="5626423" y="3952200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88" name="Straight Connector 487"/>
            <p:cNvCxnSpPr/>
            <p:nvPr/>
          </p:nvCxnSpPr>
          <p:spPr>
            <a:xfrm>
              <a:off x="6196262" y="4184184"/>
              <a:ext cx="777352" cy="70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 flipV="1">
              <a:off x="5307020" y="3951188"/>
              <a:ext cx="371008" cy="2396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 flipH="1" flipV="1">
              <a:off x="6106755" y="3959348"/>
              <a:ext cx="391583" cy="231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>
              <a:off x="6957769" y="4179130"/>
              <a:ext cx="0" cy="108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>
              <a:off x="6217432" y="4169608"/>
              <a:ext cx="0" cy="108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>
              <a:off x="6584085" y="4179130"/>
              <a:ext cx="0" cy="108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>
              <a:off x="4847769" y="4187686"/>
              <a:ext cx="777352" cy="70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>
              <a:off x="5609277" y="4182632"/>
              <a:ext cx="0" cy="108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>
              <a:off x="4868939" y="4173110"/>
              <a:ext cx="0" cy="108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>
              <a:off x="5235592" y="4182632"/>
              <a:ext cx="0" cy="108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ectangle 215"/>
            <p:cNvSpPr/>
            <p:nvPr/>
          </p:nvSpPr>
          <p:spPr>
            <a:xfrm flipV="1">
              <a:off x="5595731" y="1965679"/>
              <a:ext cx="598708" cy="39132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217" name="Straight Arrow Connector 216"/>
            <p:cNvCxnSpPr>
              <a:stCxn id="228" idx="0"/>
            </p:cNvCxnSpPr>
            <p:nvPr/>
          </p:nvCxnSpPr>
          <p:spPr>
            <a:xfrm flipH="1">
              <a:off x="5268835" y="2460147"/>
              <a:ext cx="641835" cy="187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28" idx="0"/>
            </p:cNvCxnSpPr>
            <p:nvPr/>
          </p:nvCxnSpPr>
          <p:spPr>
            <a:xfrm>
              <a:off x="5910671" y="2460147"/>
              <a:ext cx="2479" cy="237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28" idx="0"/>
            </p:cNvCxnSpPr>
            <p:nvPr/>
          </p:nvCxnSpPr>
          <p:spPr>
            <a:xfrm>
              <a:off x="5910671" y="2460147"/>
              <a:ext cx="682976" cy="195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6405149" y="2377165"/>
              <a:ext cx="1087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Masters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229075" y="1652851"/>
              <a:ext cx="1363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Attacker</a:t>
              </a:r>
            </a:p>
          </p:txBody>
        </p:sp>
        <p:sp>
          <p:nvSpPr>
            <p:cNvPr id="228" name="Trapezoid 227"/>
            <p:cNvSpPr/>
            <p:nvPr/>
          </p:nvSpPr>
          <p:spPr>
            <a:xfrm flipV="1">
              <a:off x="5543300" y="2409404"/>
              <a:ext cx="734740" cy="50743"/>
            </a:xfrm>
            <a:prstGeom prst="trapezoi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9" b="100000" l="0" r="99792">
                          <a14:foregroundMark x1="35796" y1="80444" x2="35796" y2="80444"/>
                          <a14:foregroundMark x1="28928" y1="75867" x2="28928" y2="75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80319" y="2000018"/>
              <a:ext cx="429532" cy="316410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594EB2-2BA4-48DC-8E0A-03F6E987EC61}"/>
              </a:ext>
            </a:extLst>
          </p:cNvPr>
          <p:cNvGrpSpPr/>
          <p:nvPr/>
        </p:nvGrpSpPr>
        <p:grpSpPr>
          <a:xfrm>
            <a:off x="843379" y="1658430"/>
            <a:ext cx="3055027" cy="3049100"/>
            <a:chOff x="1206740" y="1659167"/>
            <a:chExt cx="2945438" cy="3452123"/>
          </a:xfrm>
        </p:grpSpPr>
        <p:cxnSp>
          <p:nvCxnSpPr>
            <p:cNvPr id="332" name="Straight Connector 207">
              <a:extLst>
                <a:ext uri="{FF2B5EF4-FFF2-40B4-BE49-F238E27FC236}">
                  <a16:creationId xmlns:a16="http://schemas.microsoft.com/office/drawing/2014/main" id="{30BE7A33-1C36-474E-896F-4B2A9F43C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37" y="2120973"/>
              <a:ext cx="1893451" cy="26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ectangle 10">
              <a:extLst>
                <a:ext uri="{FF2B5EF4-FFF2-40B4-BE49-F238E27FC236}">
                  <a16:creationId xmlns:a16="http://schemas.microsoft.com/office/drawing/2014/main" id="{F3404FCA-DAA7-4753-98C7-CBAD684E4C21}"/>
                </a:ext>
              </a:extLst>
            </p:cNvPr>
            <p:cNvSpPr/>
            <p:nvPr/>
          </p:nvSpPr>
          <p:spPr>
            <a:xfrm>
              <a:off x="1232506" y="1783857"/>
              <a:ext cx="1995194" cy="171745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34" name="Cube 123">
              <a:extLst>
                <a:ext uri="{FF2B5EF4-FFF2-40B4-BE49-F238E27FC236}">
                  <a16:creationId xmlns:a16="http://schemas.microsoft.com/office/drawing/2014/main" id="{5A96FB28-1CDD-4896-B2C4-0A38F428947A}"/>
                </a:ext>
              </a:extLst>
            </p:cNvPr>
            <p:cNvSpPr/>
            <p:nvPr/>
          </p:nvSpPr>
          <p:spPr>
            <a:xfrm>
              <a:off x="3364974" y="1821289"/>
              <a:ext cx="546727" cy="490909"/>
            </a:xfrm>
            <a:prstGeom prst="cube">
              <a:avLst>
                <a:gd name="adj" fmla="val 14329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35" name="Cube 194">
              <a:extLst>
                <a:ext uri="{FF2B5EF4-FFF2-40B4-BE49-F238E27FC236}">
                  <a16:creationId xmlns:a16="http://schemas.microsoft.com/office/drawing/2014/main" id="{5CEB0BCA-581C-482F-B996-138AC4DC53CD}"/>
                </a:ext>
              </a:extLst>
            </p:cNvPr>
            <p:cNvSpPr/>
            <p:nvPr/>
          </p:nvSpPr>
          <p:spPr>
            <a:xfrm>
              <a:off x="3483993" y="2710020"/>
              <a:ext cx="470005" cy="435552"/>
            </a:xfrm>
            <a:prstGeom prst="cube">
              <a:avLst>
                <a:gd name="adj" fmla="val 5834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36" name="TextBox 195">
              <a:extLst>
                <a:ext uri="{FF2B5EF4-FFF2-40B4-BE49-F238E27FC236}">
                  <a16:creationId xmlns:a16="http://schemas.microsoft.com/office/drawing/2014/main" id="{2B459436-F41C-45AD-873A-778DDC728F0B}"/>
                </a:ext>
              </a:extLst>
            </p:cNvPr>
            <p:cNvSpPr txBox="1"/>
            <p:nvPr/>
          </p:nvSpPr>
          <p:spPr>
            <a:xfrm>
              <a:off x="1839103" y="3227903"/>
              <a:ext cx="1028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ervers</a:t>
              </a:r>
            </a:p>
          </p:txBody>
        </p:sp>
        <p:sp>
          <p:nvSpPr>
            <p:cNvPr id="337" name="TextBox 198">
              <a:extLst>
                <a:ext uri="{FF2B5EF4-FFF2-40B4-BE49-F238E27FC236}">
                  <a16:creationId xmlns:a16="http://schemas.microsoft.com/office/drawing/2014/main" id="{CF54227B-899F-43C2-85F4-D1ED9FCF251B}"/>
                </a:ext>
              </a:extLst>
            </p:cNvPr>
            <p:cNvSpPr txBox="1"/>
            <p:nvPr/>
          </p:nvSpPr>
          <p:spPr>
            <a:xfrm>
              <a:off x="3259258" y="1942480"/>
              <a:ext cx="713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PDU</a:t>
              </a:r>
            </a:p>
          </p:txBody>
        </p:sp>
        <p:cxnSp>
          <p:nvCxnSpPr>
            <p:cNvPr id="339" name="Straight Connector 209">
              <a:extLst>
                <a:ext uri="{FF2B5EF4-FFF2-40B4-BE49-F238E27FC236}">
                  <a16:creationId xmlns:a16="http://schemas.microsoft.com/office/drawing/2014/main" id="{D21E67CE-2A9C-4A1A-B298-85710575EEBE}"/>
                </a:ext>
              </a:extLst>
            </p:cNvPr>
            <p:cNvCxnSpPr>
              <a:cxnSpLocks/>
            </p:cNvCxnSpPr>
            <p:nvPr/>
          </p:nvCxnSpPr>
          <p:spPr>
            <a:xfrm>
              <a:off x="3603130" y="2340298"/>
              <a:ext cx="0" cy="420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214">
              <a:extLst>
                <a:ext uri="{FF2B5EF4-FFF2-40B4-BE49-F238E27FC236}">
                  <a16:creationId xmlns:a16="http://schemas.microsoft.com/office/drawing/2014/main" id="{504BAE7F-83A2-45AB-AD86-365ACD9A33EE}"/>
                </a:ext>
              </a:extLst>
            </p:cNvPr>
            <p:cNvCxnSpPr>
              <a:cxnSpLocks/>
              <a:stCxn id="359" idx="5"/>
            </p:cNvCxnSpPr>
            <p:nvPr/>
          </p:nvCxnSpPr>
          <p:spPr>
            <a:xfrm flipV="1">
              <a:off x="1631699" y="2836814"/>
              <a:ext cx="1503723" cy="76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Group 130">
              <a:extLst>
                <a:ext uri="{FF2B5EF4-FFF2-40B4-BE49-F238E27FC236}">
                  <a16:creationId xmlns:a16="http://schemas.microsoft.com/office/drawing/2014/main" id="{86B3FCD8-D5A0-4ADF-A11B-C7908656092F}"/>
                </a:ext>
              </a:extLst>
            </p:cNvPr>
            <p:cNvGrpSpPr/>
            <p:nvPr/>
          </p:nvGrpSpPr>
          <p:grpSpPr>
            <a:xfrm>
              <a:off x="1346419" y="1904031"/>
              <a:ext cx="285280" cy="552327"/>
              <a:chOff x="5368127" y="1409701"/>
              <a:chExt cx="280198" cy="781050"/>
            </a:xfrm>
          </p:grpSpPr>
          <p:sp>
            <p:nvSpPr>
              <p:cNvPr id="343" name="Cube 187">
                <a:extLst>
                  <a:ext uri="{FF2B5EF4-FFF2-40B4-BE49-F238E27FC236}">
                    <a16:creationId xmlns:a16="http://schemas.microsoft.com/office/drawing/2014/main" id="{47B575DD-A438-4B88-BBAB-F72308E4D5AF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44" name="Straight Connector 188">
                <a:extLst>
                  <a:ext uri="{FF2B5EF4-FFF2-40B4-BE49-F238E27FC236}">
                    <a16:creationId xmlns:a16="http://schemas.microsoft.com/office/drawing/2014/main" id="{160372BC-E736-47BC-B971-C430480DDA3D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189">
                <a:extLst>
                  <a:ext uri="{FF2B5EF4-FFF2-40B4-BE49-F238E27FC236}">
                    <a16:creationId xmlns:a16="http://schemas.microsoft.com/office/drawing/2014/main" id="{2D68056A-BE4B-4466-A683-F2BC89DC2B73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190">
                <a:extLst>
                  <a:ext uri="{FF2B5EF4-FFF2-40B4-BE49-F238E27FC236}">
                    <a16:creationId xmlns:a16="http://schemas.microsoft.com/office/drawing/2014/main" id="{A8FFE7D4-8977-4705-9B19-21C0FFBAF098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191">
                <a:extLst>
                  <a:ext uri="{FF2B5EF4-FFF2-40B4-BE49-F238E27FC236}">
                    <a16:creationId xmlns:a16="http://schemas.microsoft.com/office/drawing/2014/main" id="{FCAD0C10-3011-4437-9C79-95A91060228D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192">
                <a:extLst>
                  <a:ext uri="{FF2B5EF4-FFF2-40B4-BE49-F238E27FC236}">
                    <a16:creationId xmlns:a16="http://schemas.microsoft.com/office/drawing/2014/main" id="{7E4EFE26-B55B-4227-A6CD-C939B5D64D32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193">
                <a:extLst>
                  <a:ext uri="{FF2B5EF4-FFF2-40B4-BE49-F238E27FC236}">
                    <a16:creationId xmlns:a16="http://schemas.microsoft.com/office/drawing/2014/main" id="{61132EDD-E6A9-4827-B9D4-089F7B0D976E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0" name="Group 131">
              <a:extLst>
                <a:ext uri="{FF2B5EF4-FFF2-40B4-BE49-F238E27FC236}">
                  <a16:creationId xmlns:a16="http://schemas.microsoft.com/office/drawing/2014/main" id="{158F83DD-995E-4407-9038-B5FF7A0BDC7C}"/>
                </a:ext>
              </a:extLst>
            </p:cNvPr>
            <p:cNvGrpSpPr/>
            <p:nvPr/>
          </p:nvGrpSpPr>
          <p:grpSpPr>
            <a:xfrm>
              <a:off x="1983752" y="1904031"/>
              <a:ext cx="285280" cy="552327"/>
              <a:chOff x="5368127" y="1409701"/>
              <a:chExt cx="280198" cy="781050"/>
            </a:xfrm>
          </p:grpSpPr>
          <p:sp>
            <p:nvSpPr>
              <p:cNvPr id="351" name="Cube 180">
                <a:extLst>
                  <a:ext uri="{FF2B5EF4-FFF2-40B4-BE49-F238E27FC236}">
                    <a16:creationId xmlns:a16="http://schemas.microsoft.com/office/drawing/2014/main" id="{65757318-F1A3-4562-8A2F-576E34EB301F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2" name="Straight Connector 181">
                <a:extLst>
                  <a:ext uri="{FF2B5EF4-FFF2-40B4-BE49-F238E27FC236}">
                    <a16:creationId xmlns:a16="http://schemas.microsoft.com/office/drawing/2014/main" id="{DCD01FCA-84D1-4D7D-B6B7-FAF8656B4C44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182">
                <a:extLst>
                  <a:ext uri="{FF2B5EF4-FFF2-40B4-BE49-F238E27FC236}">
                    <a16:creationId xmlns:a16="http://schemas.microsoft.com/office/drawing/2014/main" id="{34C0E1EF-8128-4073-A1F5-913547112477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183">
                <a:extLst>
                  <a:ext uri="{FF2B5EF4-FFF2-40B4-BE49-F238E27FC236}">
                    <a16:creationId xmlns:a16="http://schemas.microsoft.com/office/drawing/2014/main" id="{87F26F0D-7201-41CB-8ED5-C967E010D1D5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184">
                <a:extLst>
                  <a:ext uri="{FF2B5EF4-FFF2-40B4-BE49-F238E27FC236}">
                    <a16:creationId xmlns:a16="http://schemas.microsoft.com/office/drawing/2014/main" id="{4E8B9D34-7E2D-4FEC-B421-D60FF4075863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185">
                <a:extLst>
                  <a:ext uri="{FF2B5EF4-FFF2-40B4-BE49-F238E27FC236}">
                    <a16:creationId xmlns:a16="http://schemas.microsoft.com/office/drawing/2014/main" id="{940162B4-CE89-4502-920A-3DE5E9EC8305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186">
                <a:extLst>
                  <a:ext uri="{FF2B5EF4-FFF2-40B4-BE49-F238E27FC236}">
                    <a16:creationId xmlns:a16="http://schemas.microsoft.com/office/drawing/2014/main" id="{AFF2EBDD-FD21-4660-9622-B311EEAF9D22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" name="Group 132">
              <a:extLst>
                <a:ext uri="{FF2B5EF4-FFF2-40B4-BE49-F238E27FC236}">
                  <a16:creationId xmlns:a16="http://schemas.microsoft.com/office/drawing/2014/main" id="{8A5B3D58-C237-4792-8184-05728E352376}"/>
                </a:ext>
              </a:extLst>
            </p:cNvPr>
            <p:cNvGrpSpPr/>
            <p:nvPr/>
          </p:nvGrpSpPr>
          <p:grpSpPr>
            <a:xfrm>
              <a:off x="1346419" y="2603287"/>
              <a:ext cx="285280" cy="552327"/>
              <a:chOff x="5368127" y="1409701"/>
              <a:chExt cx="280198" cy="781050"/>
            </a:xfrm>
          </p:grpSpPr>
          <p:sp>
            <p:nvSpPr>
              <p:cNvPr id="359" name="Cube 173">
                <a:extLst>
                  <a:ext uri="{FF2B5EF4-FFF2-40B4-BE49-F238E27FC236}">
                    <a16:creationId xmlns:a16="http://schemas.microsoft.com/office/drawing/2014/main" id="{141974A6-24A1-44AF-AD89-1AE16ABD5476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60" name="Straight Connector 174">
                <a:extLst>
                  <a:ext uri="{FF2B5EF4-FFF2-40B4-BE49-F238E27FC236}">
                    <a16:creationId xmlns:a16="http://schemas.microsoft.com/office/drawing/2014/main" id="{3C4CFF06-7423-42D8-BC61-6E0687831CA4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175">
                <a:extLst>
                  <a:ext uri="{FF2B5EF4-FFF2-40B4-BE49-F238E27FC236}">
                    <a16:creationId xmlns:a16="http://schemas.microsoft.com/office/drawing/2014/main" id="{11FE742B-29E4-4C44-A8D5-B8E9A571D434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176">
                <a:extLst>
                  <a:ext uri="{FF2B5EF4-FFF2-40B4-BE49-F238E27FC236}">
                    <a16:creationId xmlns:a16="http://schemas.microsoft.com/office/drawing/2014/main" id="{8E887D07-3870-4B0D-BAF7-731C1B49C51E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177">
                <a:extLst>
                  <a:ext uri="{FF2B5EF4-FFF2-40B4-BE49-F238E27FC236}">
                    <a16:creationId xmlns:a16="http://schemas.microsoft.com/office/drawing/2014/main" id="{5E9F1268-7833-4C78-8F35-E19F057EFEB6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178">
                <a:extLst>
                  <a:ext uri="{FF2B5EF4-FFF2-40B4-BE49-F238E27FC236}">
                    <a16:creationId xmlns:a16="http://schemas.microsoft.com/office/drawing/2014/main" id="{34526E24-C88F-467C-A76D-6E439B356AF6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179">
                <a:extLst>
                  <a:ext uri="{FF2B5EF4-FFF2-40B4-BE49-F238E27FC236}">
                    <a16:creationId xmlns:a16="http://schemas.microsoft.com/office/drawing/2014/main" id="{2B221BD3-E3B6-478F-9B54-45D09B197F24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8" name="Group 133">
              <a:extLst>
                <a:ext uri="{FF2B5EF4-FFF2-40B4-BE49-F238E27FC236}">
                  <a16:creationId xmlns:a16="http://schemas.microsoft.com/office/drawing/2014/main" id="{6C49D16B-66DF-4835-8144-D01AB20A2EE6}"/>
                </a:ext>
              </a:extLst>
            </p:cNvPr>
            <p:cNvGrpSpPr/>
            <p:nvPr/>
          </p:nvGrpSpPr>
          <p:grpSpPr>
            <a:xfrm>
              <a:off x="1983752" y="2603287"/>
              <a:ext cx="285280" cy="552327"/>
              <a:chOff x="5368127" y="1409701"/>
              <a:chExt cx="280198" cy="781050"/>
            </a:xfrm>
          </p:grpSpPr>
          <p:sp>
            <p:nvSpPr>
              <p:cNvPr id="379" name="Cube 166">
                <a:extLst>
                  <a:ext uri="{FF2B5EF4-FFF2-40B4-BE49-F238E27FC236}">
                    <a16:creationId xmlns:a16="http://schemas.microsoft.com/office/drawing/2014/main" id="{AFE50D43-37B4-45FC-8DB9-865B8BCD8A4D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81" name="Straight Connector 167">
                <a:extLst>
                  <a:ext uri="{FF2B5EF4-FFF2-40B4-BE49-F238E27FC236}">
                    <a16:creationId xmlns:a16="http://schemas.microsoft.com/office/drawing/2014/main" id="{7DA3F163-04B5-46D8-AF26-4B4F6581DF19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168">
                <a:extLst>
                  <a:ext uri="{FF2B5EF4-FFF2-40B4-BE49-F238E27FC236}">
                    <a16:creationId xmlns:a16="http://schemas.microsoft.com/office/drawing/2014/main" id="{9F498ECE-89E9-430C-9F09-ACB47D3001AA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169">
                <a:extLst>
                  <a:ext uri="{FF2B5EF4-FFF2-40B4-BE49-F238E27FC236}">
                    <a16:creationId xmlns:a16="http://schemas.microsoft.com/office/drawing/2014/main" id="{EFFE4018-7AFA-4DFF-BC1A-5F98CE3D5CAD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170">
                <a:extLst>
                  <a:ext uri="{FF2B5EF4-FFF2-40B4-BE49-F238E27FC236}">
                    <a16:creationId xmlns:a16="http://schemas.microsoft.com/office/drawing/2014/main" id="{88E9F382-A3E5-476E-80B8-033F006DFE7A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171">
                <a:extLst>
                  <a:ext uri="{FF2B5EF4-FFF2-40B4-BE49-F238E27FC236}">
                    <a16:creationId xmlns:a16="http://schemas.microsoft.com/office/drawing/2014/main" id="{41CA2252-E2D5-4B62-B05F-1723A381AF35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172">
                <a:extLst>
                  <a:ext uri="{FF2B5EF4-FFF2-40B4-BE49-F238E27FC236}">
                    <a16:creationId xmlns:a16="http://schemas.microsoft.com/office/drawing/2014/main" id="{2D52F05B-9024-4605-B321-81754916372C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Group 134">
              <a:extLst>
                <a:ext uri="{FF2B5EF4-FFF2-40B4-BE49-F238E27FC236}">
                  <a16:creationId xmlns:a16="http://schemas.microsoft.com/office/drawing/2014/main" id="{67FC7D48-664E-4ACD-ABBE-5E1C3F4622A7}"/>
                </a:ext>
              </a:extLst>
            </p:cNvPr>
            <p:cNvGrpSpPr/>
            <p:nvPr/>
          </p:nvGrpSpPr>
          <p:grpSpPr>
            <a:xfrm>
              <a:off x="2635675" y="1904031"/>
              <a:ext cx="285280" cy="552327"/>
              <a:chOff x="5368127" y="1409701"/>
              <a:chExt cx="280198" cy="781050"/>
            </a:xfrm>
          </p:grpSpPr>
          <p:sp>
            <p:nvSpPr>
              <p:cNvPr id="389" name="Cube 159">
                <a:extLst>
                  <a:ext uri="{FF2B5EF4-FFF2-40B4-BE49-F238E27FC236}">
                    <a16:creationId xmlns:a16="http://schemas.microsoft.com/office/drawing/2014/main" id="{FBD8FC81-2C52-4677-9DB3-50886D5BCDD0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90" name="Straight Connector 160">
                <a:extLst>
                  <a:ext uri="{FF2B5EF4-FFF2-40B4-BE49-F238E27FC236}">
                    <a16:creationId xmlns:a16="http://schemas.microsoft.com/office/drawing/2014/main" id="{0EA8DA9D-AA3F-4BEF-AC8F-5F5CD8E4C9E2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161">
                <a:extLst>
                  <a:ext uri="{FF2B5EF4-FFF2-40B4-BE49-F238E27FC236}">
                    <a16:creationId xmlns:a16="http://schemas.microsoft.com/office/drawing/2014/main" id="{C6DC2653-27AE-48C6-AA29-0C59E39563E8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162">
                <a:extLst>
                  <a:ext uri="{FF2B5EF4-FFF2-40B4-BE49-F238E27FC236}">
                    <a16:creationId xmlns:a16="http://schemas.microsoft.com/office/drawing/2014/main" id="{8699DBD0-769D-4534-98E1-8A3D41590A36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163">
                <a:extLst>
                  <a:ext uri="{FF2B5EF4-FFF2-40B4-BE49-F238E27FC236}">
                    <a16:creationId xmlns:a16="http://schemas.microsoft.com/office/drawing/2014/main" id="{D373077F-8007-4DB0-8839-B34BDDD61659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164">
                <a:extLst>
                  <a:ext uri="{FF2B5EF4-FFF2-40B4-BE49-F238E27FC236}">
                    <a16:creationId xmlns:a16="http://schemas.microsoft.com/office/drawing/2014/main" id="{E6E297FA-DC5D-4EE0-887A-0B1F7D6E5D1E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165">
                <a:extLst>
                  <a:ext uri="{FF2B5EF4-FFF2-40B4-BE49-F238E27FC236}">
                    <a16:creationId xmlns:a16="http://schemas.microsoft.com/office/drawing/2014/main" id="{99A8E6DE-D361-4FAE-95A6-75632522AAD2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Group 136">
              <a:extLst>
                <a:ext uri="{FF2B5EF4-FFF2-40B4-BE49-F238E27FC236}">
                  <a16:creationId xmlns:a16="http://schemas.microsoft.com/office/drawing/2014/main" id="{1DF2F40C-B671-4F07-A7A2-9FEC60A40641}"/>
                </a:ext>
              </a:extLst>
            </p:cNvPr>
            <p:cNvGrpSpPr/>
            <p:nvPr/>
          </p:nvGrpSpPr>
          <p:grpSpPr>
            <a:xfrm>
              <a:off x="2639667" y="2603287"/>
              <a:ext cx="285280" cy="552327"/>
              <a:chOff x="5368127" y="1409701"/>
              <a:chExt cx="280198" cy="781050"/>
            </a:xfrm>
          </p:grpSpPr>
          <p:sp>
            <p:nvSpPr>
              <p:cNvPr id="398" name="Cube 145">
                <a:extLst>
                  <a:ext uri="{FF2B5EF4-FFF2-40B4-BE49-F238E27FC236}">
                    <a16:creationId xmlns:a16="http://schemas.microsoft.com/office/drawing/2014/main" id="{FAE9D286-5302-4CFE-A1EF-0741AEF38534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99" name="Straight Connector 146">
                <a:extLst>
                  <a:ext uri="{FF2B5EF4-FFF2-40B4-BE49-F238E27FC236}">
                    <a16:creationId xmlns:a16="http://schemas.microsoft.com/office/drawing/2014/main" id="{5A6D978B-01A9-4452-BBC9-5F473E0C8D0E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147">
                <a:extLst>
                  <a:ext uri="{FF2B5EF4-FFF2-40B4-BE49-F238E27FC236}">
                    <a16:creationId xmlns:a16="http://schemas.microsoft.com/office/drawing/2014/main" id="{073B7BEA-B5CF-4FE2-8D46-984842E64BF1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148">
                <a:extLst>
                  <a:ext uri="{FF2B5EF4-FFF2-40B4-BE49-F238E27FC236}">
                    <a16:creationId xmlns:a16="http://schemas.microsoft.com/office/drawing/2014/main" id="{57D84C0F-F447-4868-B398-DBAF16F8F7D0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149">
                <a:extLst>
                  <a:ext uri="{FF2B5EF4-FFF2-40B4-BE49-F238E27FC236}">
                    <a16:creationId xmlns:a16="http://schemas.microsoft.com/office/drawing/2014/main" id="{23B9322D-ED02-4EFD-9AFC-1130CA7B00CF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150">
                <a:extLst>
                  <a:ext uri="{FF2B5EF4-FFF2-40B4-BE49-F238E27FC236}">
                    <a16:creationId xmlns:a16="http://schemas.microsoft.com/office/drawing/2014/main" id="{E3C6D2A2-3119-4F49-8E6D-717446ADBB91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151">
                <a:extLst>
                  <a:ext uri="{FF2B5EF4-FFF2-40B4-BE49-F238E27FC236}">
                    <a16:creationId xmlns:a16="http://schemas.microsoft.com/office/drawing/2014/main" id="{126C5533-A714-4DD8-8FB4-A1AA08D5BE30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5" name="Cube 276">
              <a:extLst>
                <a:ext uri="{FF2B5EF4-FFF2-40B4-BE49-F238E27FC236}">
                  <a16:creationId xmlns:a16="http://schemas.microsoft.com/office/drawing/2014/main" id="{653395F9-8042-436B-B15A-DF4832B766FE}"/>
                </a:ext>
              </a:extLst>
            </p:cNvPr>
            <p:cNvSpPr/>
            <p:nvPr/>
          </p:nvSpPr>
          <p:spPr>
            <a:xfrm>
              <a:off x="3415833" y="2780347"/>
              <a:ext cx="470005" cy="435552"/>
            </a:xfrm>
            <a:prstGeom prst="cube">
              <a:avLst>
                <a:gd name="adj" fmla="val 5834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6" name="Cube 277">
              <a:extLst>
                <a:ext uri="{FF2B5EF4-FFF2-40B4-BE49-F238E27FC236}">
                  <a16:creationId xmlns:a16="http://schemas.microsoft.com/office/drawing/2014/main" id="{72BD9710-CED1-4B1F-B971-A1383A30A748}"/>
                </a:ext>
              </a:extLst>
            </p:cNvPr>
            <p:cNvSpPr/>
            <p:nvPr/>
          </p:nvSpPr>
          <p:spPr>
            <a:xfrm>
              <a:off x="3337956" y="2855788"/>
              <a:ext cx="470005" cy="435552"/>
            </a:xfrm>
            <a:prstGeom prst="cube">
              <a:avLst>
                <a:gd name="adj" fmla="val 5834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7" name="TextBox 278">
              <a:extLst>
                <a:ext uri="{FF2B5EF4-FFF2-40B4-BE49-F238E27FC236}">
                  <a16:creationId xmlns:a16="http://schemas.microsoft.com/office/drawing/2014/main" id="{BFA61B97-1F3F-423F-9E3F-DD514A59BC77}"/>
                </a:ext>
              </a:extLst>
            </p:cNvPr>
            <p:cNvSpPr txBox="1"/>
            <p:nvPr/>
          </p:nvSpPr>
          <p:spPr>
            <a:xfrm>
              <a:off x="3216673" y="2870722"/>
              <a:ext cx="702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UPS</a:t>
              </a:r>
            </a:p>
          </p:txBody>
        </p:sp>
        <p:cxnSp>
          <p:nvCxnSpPr>
            <p:cNvPr id="408" name="Straight Connector 282">
              <a:extLst>
                <a:ext uri="{FF2B5EF4-FFF2-40B4-BE49-F238E27FC236}">
                  <a16:creationId xmlns:a16="http://schemas.microsoft.com/office/drawing/2014/main" id="{49ACDB17-5624-4E82-9D16-8219503D3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3903" y="2111757"/>
              <a:ext cx="212548" cy="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Explosion 1 462">
              <a:extLst>
                <a:ext uri="{FF2B5EF4-FFF2-40B4-BE49-F238E27FC236}">
                  <a16:creationId xmlns:a16="http://schemas.microsoft.com/office/drawing/2014/main" id="{FA2D956A-1F9F-44AE-89C0-46A4D82D2E08}"/>
                </a:ext>
              </a:extLst>
            </p:cNvPr>
            <p:cNvSpPr/>
            <p:nvPr/>
          </p:nvSpPr>
          <p:spPr>
            <a:xfrm>
              <a:off x="3631776" y="2594963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10" name="Explosion 1 463">
              <a:extLst>
                <a:ext uri="{FF2B5EF4-FFF2-40B4-BE49-F238E27FC236}">
                  <a16:creationId xmlns:a16="http://schemas.microsoft.com/office/drawing/2014/main" id="{42E73D42-9E86-49A0-B25E-097255EADEEE}"/>
                </a:ext>
              </a:extLst>
            </p:cNvPr>
            <p:cNvSpPr/>
            <p:nvPr/>
          </p:nvSpPr>
          <p:spPr>
            <a:xfrm>
              <a:off x="3597233" y="1659167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11" name="Explosion 1 468">
              <a:extLst>
                <a:ext uri="{FF2B5EF4-FFF2-40B4-BE49-F238E27FC236}">
                  <a16:creationId xmlns:a16="http://schemas.microsoft.com/office/drawing/2014/main" id="{395710B3-6700-4738-A79F-E8E82A5E7116}"/>
                </a:ext>
              </a:extLst>
            </p:cNvPr>
            <p:cNvSpPr/>
            <p:nvPr/>
          </p:nvSpPr>
          <p:spPr>
            <a:xfrm>
              <a:off x="2742974" y="2907497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12" name="Straight Connector 558">
              <a:extLst>
                <a:ext uri="{FF2B5EF4-FFF2-40B4-BE49-F238E27FC236}">
                  <a16:creationId xmlns:a16="http://schemas.microsoft.com/office/drawing/2014/main" id="{A7750AFC-7C58-4292-B9BD-89E1DAFD3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2492" y="2120973"/>
              <a:ext cx="12819" cy="723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Explosion 1 468">
              <a:extLst>
                <a:ext uri="{FF2B5EF4-FFF2-40B4-BE49-F238E27FC236}">
                  <a16:creationId xmlns:a16="http://schemas.microsoft.com/office/drawing/2014/main" id="{00ABFDD4-B54D-49A9-9863-2A3C7D8B4085}"/>
                </a:ext>
              </a:extLst>
            </p:cNvPr>
            <p:cNvSpPr/>
            <p:nvPr/>
          </p:nvSpPr>
          <p:spPr>
            <a:xfrm>
              <a:off x="1413562" y="2176933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6" name="Rectangle 9">
              <a:extLst>
                <a:ext uri="{FF2B5EF4-FFF2-40B4-BE49-F238E27FC236}">
                  <a16:creationId xmlns:a16="http://schemas.microsoft.com/office/drawing/2014/main" id="{60B95748-801E-45D5-ACE7-E10DA186B45E}"/>
                </a:ext>
              </a:extLst>
            </p:cNvPr>
            <p:cNvSpPr/>
            <p:nvPr/>
          </p:nvSpPr>
          <p:spPr>
            <a:xfrm>
              <a:off x="1206740" y="3720326"/>
              <a:ext cx="1995195" cy="139096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7" name="Rectangle 314">
              <a:extLst>
                <a:ext uri="{FF2B5EF4-FFF2-40B4-BE49-F238E27FC236}">
                  <a16:creationId xmlns:a16="http://schemas.microsoft.com/office/drawing/2014/main" id="{336ED2E2-E57F-4460-9F61-EE7C72B744FF}"/>
                </a:ext>
              </a:extLst>
            </p:cNvPr>
            <p:cNvSpPr/>
            <p:nvPr/>
          </p:nvSpPr>
          <p:spPr>
            <a:xfrm rot="10800000" flipV="1">
              <a:off x="1402349" y="3800031"/>
              <a:ext cx="317423" cy="225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8" name="Rectangle 314">
              <a:extLst>
                <a:ext uri="{FF2B5EF4-FFF2-40B4-BE49-F238E27FC236}">
                  <a16:creationId xmlns:a16="http://schemas.microsoft.com/office/drawing/2014/main" id="{79B0A70E-06CB-46AF-9F16-D4734BD46743}"/>
                </a:ext>
              </a:extLst>
            </p:cNvPr>
            <p:cNvSpPr/>
            <p:nvPr/>
          </p:nvSpPr>
          <p:spPr>
            <a:xfrm rot="10800000" flipV="1">
              <a:off x="1847602" y="3800031"/>
              <a:ext cx="317423" cy="225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9" name="Rectangle 314">
              <a:extLst>
                <a:ext uri="{FF2B5EF4-FFF2-40B4-BE49-F238E27FC236}">
                  <a16:creationId xmlns:a16="http://schemas.microsoft.com/office/drawing/2014/main" id="{C7A41697-2661-4427-97AA-A31B6E522A6A}"/>
                </a:ext>
              </a:extLst>
            </p:cNvPr>
            <p:cNvSpPr/>
            <p:nvPr/>
          </p:nvSpPr>
          <p:spPr>
            <a:xfrm rot="10800000" flipV="1">
              <a:off x="2274987" y="3801647"/>
              <a:ext cx="317423" cy="225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0" name="Rectangle 314">
              <a:extLst>
                <a:ext uri="{FF2B5EF4-FFF2-40B4-BE49-F238E27FC236}">
                  <a16:creationId xmlns:a16="http://schemas.microsoft.com/office/drawing/2014/main" id="{ED1C07DE-112F-4E9C-BC43-3752280CF8F2}"/>
                </a:ext>
              </a:extLst>
            </p:cNvPr>
            <p:cNvSpPr/>
            <p:nvPr/>
          </p:nvSpPr>
          <p:spPr>
            <a:xfrm rot="10800000" flipV="1">
              <a:off x="2720241" y="3801647"/>
              <a:ext cx="317423" cy="225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2" name="Rectangle 314">
              <a:extLst>
                <a:ext uri="{FF2B5EF4-FFF2-40B4-BE49-F238E27FC236}">
                  <a16:creationId xmlns:a16="http://schemas.microsoft.com/office/drawing/2014/main" id="{32EDD1B2-569B-48AB-BA48-03EF9CD76CC3}"/>
                </a:ext>
              </a:extLst>
            </p:cNvPr>
            <p:cNvSpPr/>
            <p:nvPr/>
          </p:nvSpPr>
          <p:spPr>
            <a:xfrm rot="10800000" flipV="1">
              <a:off x="1398568" y="4116411"/>
              <a:ext cx="317423" cy="225260"/>
            </a:xfrm>
            <a:prstGeom prst="rect">
              <a:avLst/>
            </a:prstGeom>
            <a:solidFill>
              <a:srgbClr val="FFFFFF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3" name="Rectangle 314">
              <a:extLst>
                <a:ext uri="{FF2B5EF4-FFF2-40B4-BE49-F238E27FC236}">
                  <a16:creationId xmlns:a16="http://schemas.microsoft.com/office/drawing/2014/main" id="{CCBF21FF-3C63-430C-8CEB-9524D5ECCF55}"/>
                </a:ext>
              </a:extLst>
            </p:cNvPr>
            <p:cNvSpPr/>
            <p:nvPr/>
          </p:nvSpPr>
          <p:spPr>
            <a:xfrm rot="10800000" flipV="1">
              <a:off x="1843822" y="4116411"/>
              <a:ext cx="317423" cy="225260"/>
            </a:xfrm>
            <a:prstGeom prst="rect">
              <a:avLst/>
            </a:prstGeom>
            <a:solidFill>
              <a:srgbClr val="FFFFFF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5" name="Rectangle 314">
              <a:extLst>
                <a:ext uri="{FF2B5EF4-FFF2-40B4-BE49-F238E27FC236}">
                  <a16:creationId xmlns:a16="http://schemas.microsoft.com/office/drawing/2014/main" id="{6D6A2D24-8091-4961-B5B2-B6E10BB8ABDD}"/>
                </a:ext>
              </a:extLst>
            </p:cNvPr>
            <p:cNvSpPr/>
            <p:nvPr/>
          </p:nvSpPr>
          <p:spPr>
            <a:xfrm rot="10800000" flipV="1">
              <a:off x="2271207" y="4118027"/>
              <a:ext cx="317423" cy="225260"/>
            </a:xfrm>
            <a:prstGeom prst="rect">
              <a:avLst/>
            </a:prstGeom>
            <a:solidFill>
              <a:srgbClr val="FFFFFF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8" name="Rectangle 314">
              <a:extLst>
                <a:ext uri="{FF2B5EF4-FFF2-40B4-BE49-F238E27FC236}">
                  <a16:creationId xmlns:a16="http://schemas.microsoft.com/office/drawing/2014/main" id="{5994B962-EB5B-4926-9A60-8AC5B4C00D72}"/>
                </a:ext>
              </a:extLst>
            </p:cNvPr>
            <p:cNvSpPr/>
            <p:nvPr/>
          </p:nvSpPr>
          <p:spPr>
            <a:xfrm rot="10800000" flipV="1">
              <a:off x="2716461" y="4118027"/>
              <a:ext cx="317423" cy="225260"/>
            </a:xfrm>
            <a:prstGeom prst="rect">
              <a:avLst/>
            </a:prstGeom>
            <a:solidFill>
              <a:srgbClr val="FFFFFF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9" name="Rectangle 305">
              <a:extLst>
                <a:ext uri="{FF2B5EF4-FFF2-40B4-BE49-F238E27FC236}">
                  <a16:creationId xmlns:a16="http://schemas.microsoft.com/office/drawing/2014/main" id="{F04E1D92-B2C7-45C9-9343-30BF56BE5E55}"/>
                </a:ext>
              </a:extLst>
            </p:cNvPr>
            <p:cNvSpPr/>
            <p:nvPr/>
          </p:nvSpPr>
          <p:spPr>
            <a:xfrm rot="10800000" flipV="1">
              <a:off x="1299273" y="4404742"/>
              <a:ext cx="1824198" cy="27873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Hypervisor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0" name="Rectangle 305">
              <a:extLst>
                <a:ext uri="{FF2B5EF4-FFF2-40B4-BE49-F238E27FC236}">
                  <a16:creationId xmlns:a16="http://schemas.microsoft.com/office/drawing/2014/main" id="{E501BFC0-6F3A-42AD-8777-2E253F5C63D6}"/>
                </a:ext>
              </a:extLst>
            </p:cNvPr>
            <p:cNvSpPr/>
            <p:nvPr/>
          </p:nvSpPr>
          <p:spPr>
            <a:xfrm rot="10800000" flipV="1">
              <a:off x="1298505" y="4760934"/>
              <a:ext cx="1824198" cy="29794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Host HW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5" name="TextBox 219">
              <a:extLst>
                <a:ext uri="{FF2B5EF4-FFF2-40B4-BE49-F238E27FC236}">
                  <a16:creationId xmlns:a16="http://schemas.microsoft.com/office/drawing/2014/main" id="{CE824E9F-88AF-40D6-9389-225DABFF8522}"/>
                </a:ext>
              </a:extLst>
            </p:cNvPr>
            <p:cNvSpPr txBox="1"/>
            <p:nvPr/>
          </p:nvSpPr>
          <p:spPr>
            <a:xfrm>
              <a:off x="3067368" y="4095801"/>
              <a:ext cx="1044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Guest OS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6" name="TextBox 219">
              <a:extLst>
                <a:ext uri="{FF2B5EF4-FFF2-40B4-BE49-F238E27FC236}">
                  <a16:creationId xmlns:a16="http://schemas.microsoft.com/office/drawing/2014/main" id="{DC484692-E6A6-4498-B6EA-6607F6E5106C}"/>
                </a:ext>
              </a:extLst>
            </p:cNvPr>
            <p:cNvSpPr txBox="1"/>
            <p:nvPr/>
          </p:nvSpPr>
          <p:spPr>
            <a:xfrm>
              <a:off x="3128468" y="3764187"/>
              <a:ext cx="742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VMs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521" name="Picture 228">
              <a:extLst>
                <a:ext uri="{FF2B5EF4-FFF2-40B4-BE49-F238E27FC236}">
                  <a16:creationId xmlns:a16="http://schemas.microsoft.com/office/drawing/2014/main" id="{ED408DE2-7C36-44B7-8E91-8FB75FFEC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9" b="100000" l="0" r="99792">
                          <a14:foregroundMark x1="35796" y1="80444" x2="35796" y2="80444"/>
                          <a14:foregroundMark x1="28928" y1="75867" x2="28928" y2="75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78278" y="3762797"/>
              <a:ext cx="350521" cy="258208"/>
            </a:xfrm>
            <a:prstGeom prst="rect">
              <a:avLst/>
            </a:prstGeom>
          </p:spPr>
        </p:pic>
        <p:pic>
          <p:nvPicPr>
            <p:cNvPr id="522" name="Picture 228">
              <a:extLst>
                <a:ext uri="{FF2B5EF4-FFF2-40B4-BE49-F238E27FC236}">
                  <a16:creationId xmlns:a16="http://schemas.microsoft.com/office/drawing/2014/main" id="{5EA717AB-6A2E-480B-A1D2-EFB2FE52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9" b="100000" l="0" r="99792">
                          <a14:foregroundMark x1="35796" y1="80444" x2="35796" y2="80444"/>
                          <a14:foregroundMark x1="28928" y1="75867" x2="28928" y2="75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31103" y="3755444"/>
              <a:ext cx="350521" cy="258208"/>
            </a:xfrm>
            <a:prstGeom prst="rect">
              <a:avLst/>
            </a:prstGeom>
          </p:spPr>
        </p:pic>
        <p:pic>
          <p:nvPicPr>
            <p:cNvPr id="523" name="Picture 228">
              <a:extLst>
                <a:ext uri="{FF2B5EF4-FFF2-40B4-BE49-F238E27FC236}">
                  <a16:creationId xmlns:a16="http://schemas.microsoft.com/office/drawing/2014/main" id="{46874F92-7CB0-4BA4-BCE0-8CC4ACEC7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9" b="100000" l="0" r="99792">
                          <a14:foregroundMark x1="35796" y1="80444" x2="35796" y2="80444"/>
                          <a14:foregroundMark x1="28928" y1="75867" x2="28928" y2="75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0659" y="2503423"/>
              <a:ext cx="429532" cy="316410"/>
            </a:xfrm>
            <a:prstGeom prst="rect">
              <a:avLst/>
            </a:prstGeom>
          </p:spPr>
        </p:pic>
        <p:pic>
          <p:nvPicPr>
            <p:cNvPr id="524" name="Picture 228">
              <a:extLst>
                <a:ext uri="{FF2B5EF4-FFF2-40B4-BE49-F238E27FC236}">
                  <a16:creationId xmlns:a16="http://schemas.microsoft.com/office/drawing/2014/main" id="{ACF078D3-C2A2-40C2-9EB1-5A456D0CC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9" b="100000" l="0" r="99792">
                          <a14:foregroundMark x1="35796" y1="80444" x2="35796" y2="80444"/>
                          <a14:foregroundMark x1="28928" y1="75867" x2="28928" y2="75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0356" y="1810286"/>
              <a:ext cx="429532" cy="316410"/>
            </a:xfrm>
            <a:prstGeom prst="rect">
              <a:avLst/>
            </a:prstGeom>
          </p:spPr>
        </p:pic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ACA2982-DC04-4C9C-AB15-2CB431CA1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0356" y="3195635"/>
              <a:ext cx="317870" cy="509144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270">
              <a:extLst>
                <a:ext uri="{FF2B5EF4-FFF2-40B4-BE49-F238E27FC236}">
                  <a16:creationId xmlns:a16="http://schemas.microsoft.com/office/drawing/2014/main" id="{16B647E4-A47D-4838-B638-0AA82744551C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61" y="2471905"/>
              <a:ext cx="400283" cy="1216690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箭头连接符 279">
              <a:extLst>
                <a:ext uri="{FF2B5EF4-FFF2-40B4-BE49-F238E27FC236}">
                  <a16:creationId xmlns:a16="http://schemas.microsoft.com/office/drawing/2014/main" id="{A2D7E8E6-632D-40FA-83AE-3177F219C636}"/>
                </a:ext>
              </a:extLst>
            </p:cNvPr>
            <p:cNvCxnSpPr>
              <a:cxnSpLocks/>
              <a:stCxn id="343" idx="3"/>
            </p:cNvCxnSpPr>
            <p:nvPr/>
          </p:nvCxnSpPr>
          <p:spPr>
            <a:xfrm flipH="1">
              <a:off x="1378676" y="2456358"/>
              <a:ext cx="74723" cy="1243368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871542A3-584D-43CC-BB57-185404E18BB6}"/>
                </a:ext>
              </a:extLst>
            </p:cNvPr>
            <p:cNvCxnSpPr>
              <a:cxnSpLocks/>
            </p:cNvCxnSpPr>
            <p:nvPr/>
          </p:nvCxnSpPr>
          <p:spPr>
            <a:xfrm>
              <a:off x="2753358" y="3181359"/>
              <a:ext cx="60289" cy="536895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5354A5-D01D-46B1-95D1-2AEDB2B0FCB8}"/>
              </a:ext>
            </a:extLst>
          </p:cNvPr>
          <p:cNvSpPr txBox="1"/>
          <p:nvPr/>
        </p:nvSpPr>
        <p:spPr>
          <a:xfrm>
            <a:off x="843378" y="310718"/>
            <a:ext cx="329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Figure 3- Background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07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CBA81FA1-DD17-440A-9B2C-EE1221165F85}"/>
              </a:ext>
            </a:extLst>
          </p:cNvPr>
          <p:cNvGrpSpPr/>
          <p:nvPr/>
        </p:nvGrpSpPr>
        <p:grpSpPr>
          <a:xfrm>
            <a:off x="6322421" y="9257776"/>
            <a:ext cx="1015377" cy="414047"/>
            <a:chOff x="5836169" y="5753525"/>
            <a:chExt cx="985730" cy="493532"/>
          </a:xfrm>
        </p:grpSpPr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6944416F-FDBF-497F-ACD8-7C15A8EAE712}"/>
                </a:ext>
              </a:extLst>
            </p:cNvPr>
            <p:cNvCxnSpPr>
              <a:cxnSpLocks/>
            </p:cNvCxnSpPr>
            <p:nvPr/>
          </p:nvCxnSpPr>
          <p:spPr>
            <a:xfrm>
              <a:off x="5836169" y="5818478"/>
              <a:ext cx="12116" cy="4285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E0EFE17F-72A7-4B5D-834F-B4AE4DA06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9004" y="5753525"/>
              <a:ext cx="2895" cy="4751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文本框 161">
            <a:extLst>
              <a:ext uri="{FF2B5EF4-FFF2-40B4-BE49-F238E27FC236}">
                <a16:creationId xmlns:a16="http://schemas.microsoft.com/office/drawing/2014/main" id="{212404B7-013D-4646-B8E5-7C6A59889701}"/>
              </a:ext>
            </a:extLst>
          </p:cNvPr>
          <p:cNvSpPr txBox="1"/>
          <p:nvPr/>
        </p:nvSpPr>
        <p:spPr>
          <a:xfrm>
            <a:off x="3975952" y="1352714"/>
            <a:ext cx="52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39D3599-0211-411C-A3BB-1F2FD278309E}"/>
              </a:ext>
            </a:extLst>
          </p:cNvPr>
          <p:cNvGrpSpPr/>
          <p:nvPr/>
        </p:nvGrpSpPr>
        <p:grpSpPr>
          <a:xfrm>
            <a:off x="3045917" y="1432400"/>
            <a:ext cx="917923" cy="452976"/>
            <a:chOff x="7399987" y="2182702"/>
            <a:chExt cx="916605" cy="452976"/>
          </a:xfrm>
        </p:grpSpPr>
        <p:sp>
          <p:nvSpPr>
            <p:cNvPr id="143" name="矩形: 圆角 142">
              <a:extLst>
                <a:ext uri="{FF2B5EF4-FFF2-40B4-BE49-F238E27FC236}">
                  <a16:creationId xmlns:a16="http://schemas.microsoft.com/office/drawing/2014/main" id="{06B93ED3-1267-4404-930E-BD438618F5D0}"/>
                </a:ext>
              </a:extLst>
            </p:cNvPr>
            <p:cNvSpPr/>
            <p:nvPr/>
          </p:nvSpPr>
          <p:spPr>
            <a:xfrm>
              <a:off x="7432986" y="2214884"/>
              <a:ext cx="824733" cy="40995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D8FF655D-B329-4A76-A084-516417402C8D}"/>
                </a:ext>
              </a:extLst>
            </p:cNvPr>
            <p:cNvSpPr txBox="1"/>
            <p:nvPr/>
          </p:nvSpPr>
          <p:spPr>
            <a:xfrm>
              <a:off x="7434928" y="2182702"/>
              <a:ext cx="8008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Container</a:t>
              </a:r>
            </a:p>
          </p:txBody>
        </p:sp>
        <p:sp>
          <p:nvSpPr>
            <p:cNvPr id="169" name="矩形: 圆角 168">
              <a:extLst>
                <a:ext uri="{FF2B5EF4-FFF2-40B4-BE49-F238E27FC236}">
                  <a16:creationId xmlns:a16="http://schemas.microsoft.com/office/drawing/2014/main" id="{54945979-07DC-40C6-9388-949117E313C8}"/>
                </a:ext>
              </a:extLst>
            </p:cNvPr>
            <p:cNvSpPr/>
            <p:nvPr/>
          </p:nvSpPr>
          <p:spPr>
            <a:xfrm>
              <a:off x="7470543" y="2397145"/>
              <a:ext cx="747421" cy="204220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058A28DF-5D09-4EC7-AA74-BC9246C5F6D2}"/>
                    </a:ext>
                  </a:extLst>
                </p:cNvPr>
                <p:cNvSpPr txBox="1"/>
                <p:nvPr/>
              </p:nvSpPr>
              <p:spPr>
                <a:xfrm>
                  <a:off x="7399987" y="2358679"/>
                  <a:ext cx="9166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zh-CN" alt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</m:oMath>
                  </a14:m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Service 1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058A28DF-5D09-4EC7-AA74-BC9246C5F6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9987" y="2358679"/>
                  <a:ext cx="916605" cy="276999"/>
                </a:xfrm>
                <a:prstGeom prst="rect">
                  <a:avLst/>
                </a:prstGeom>
                <a:blipFill>
                  <a:blip r:embed="rId2"/>
                  <a:stretch>
                    <a:fillRect t="-4444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E4EB940B-F403-4DC6-9D0C-E84279F097B0}"/>
              </a:ext>
            </a:extLst>
          </p:cNvPr>
          <p:cNvGrpSpPr/>
          <p:nvPr/>
        </p:nvGrpSpPr>
        <p:grpSpPr>
          <a:xfrm>
            <a:off x="4537288" y="1417475"/>
            <a:ext cx="917923" cy="452976"/>
            <a:chOff x="7393901" y="2182702"/>
            <a:chExt cx="916605" cy="452976"/>
          </a:xfrm>
        </p:grpSpPr>
        <p:sp>
          <p:nvSpPr>
            <p:cNvPr id="173" name="矩形: 圆角 172">
              <a:extLst>
                <a:ext uri="{FF2B5EF4-FFF2-40B4-BE49-F238E27FC236}">
                  <a16:creationId xmlns:a16="http://schemas.microsoft.com/office/drawing/2014/main" id="{18E0425F-5225-4AC6-9682-B3266D3AA605}"/>
                </a:ext>
              </a:extLst>
            </p:cNvPr>
            <p:cNvSpPr/>
            <p:nvPr/>
          </p:nvSpPr>
          <p:spPr>
            <a:xfrm>
              <a:off x="7432986" y="2214884"/>
              <a:ext cx="824733" cy="40995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92A712C3-E02E-47B9-8254-DCE2D03BDDAE}"/>
                </a:ext>
              </a:extLst>
            </p:cNvPr>
            <p:cNvSpPr txBox="1"/>
            <p:nvPr/>
          </p:nvSpPr>
          <p:spPr>
            <a:xfrm>
              <a:off x="7434928" y="2182702"/>
              <a:ext cx="8008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Container</a:t>
              </a:r>
            </a:p>
          </p:txBody>
        </p:sp>
        <p:sp>
          <p:nvSpPr>
            <p:cNvPr id="175" name="矩形: 圆角 174">
              <a:extLst>
                <a:ext uri="{FF2B5EF4-FFF2-40B4-BE49-F238E27FC236}">
                  <a16:creationId xmlns:a16="http://schemas.microsoft.com/office/drawing/2014/main" id="{4417D980-5B63-4688-8A86-A3B4DB72457A}"/>
                </a:ext>
              </a:extLst>
            </p:cNvPr>
            <p:cNvSpPr/>
            <p:nvPr/>
          </p:nvSpPr>
          <p:spPr>
            <a:xfrm>
              <a:off x="7470543" y="2397145"/>
              <a:ext cx="747421" cy="204220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9C951C15-7CFC-4492-B489-017023BDBF13}"/>
                    </a:ext>
                  </a:extLst>
                </p:cNvPr>
                <p:cNvSpPr txBox="1"/>
                <p:nvPr/>
              </p:nvSpPr>
              <p:spPr>
                <a:xfrm>
                  <a:off x="7393901" y="2358679"/>
                  <a:ext cx="9166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zh-CN" alt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</m:oMath>
                  </a14:m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Service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n</m:t>
                      </m:r>
                    </m:oMath>
                  </a14:m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9C951C15-7CFC-4492-B489-017023BDB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901" y="2358679"/>
                  <a:ext cx="916605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2174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7" name="矩形 176">
            <a:extLst>
              <a:ext uri="{FF2B5EF4-FFF2-40B4-BE49-F238E27FC236}">
                <a16:creationId xmlns:a16="http://schemas.microsoft.com/office/drawing/2014/main" id="{6AC68EF9-89D8-4AB9-B463-D47DF93A9B0F}"/>
              </a:ext>
            </a:extLst>
          </p:cNvPr>
          <p:cNvSpPr/>
          <p:nvPr/>
        </p:nvSpPr>
        <p:spPr>
          <a:xfrm>
            <a:off x="3055961" y="1990876"/>
            <a:ext cx="2362313" cy="6365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68671064-CF47-4B25-85A5-6F21DD7CFF59}"/>
              </a:ext>
            </a:extLst>
          </p:cNvPr>
          <p:cNvSpPr txBox="1"/>
          <p:nvPr/>
        </p:nvSpPr>
        <p:spPr>
          <a:xfrm>
            <a:off x="3271556" y="1963488"/>
            <a:ext cx="1884143" cy="278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Container Orchestrator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54B04DBC-3307-4A8D-B315-A0E54429849D}"/>
              </a:ext>
            </a:extLst>
          </p:cNvPr>
          <p:cNvSpPr/>
          <p:nvPr/>
        </p:nvSpPr>
        <p:spPr>
          <a:xfrm>
            <a:off x="4880029" y="2281286"/>
            <a:ext cx="478200" cy="26805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93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BA93571D-C048-4B2C-93BF-1DEB3B5F7A67}"/>
              </a:ext>
            </a:extLst>
          </p:cNvPr>
          <p:cNvSpPr/>
          <p:nvPr/>
        </p:nvSpPr>
        <p:spPr>
          <a:xfrm>
            <a:off x="4825991" y="2272561"/>
            <a:ext cx="555291" cy="27804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APB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92DD7228-C395-4535-8896-E5EB3E69AD79}"/>
              </a:ext>
            </a:extLst>
          </p:cNvPr>
          <p:cNvSpPr/>
          <p:nvPr/>
        </p:nvSpPr>
        <p:spPr>
          <a:xfrm>
            <a:off x="3111272" y="2281286"/>
            <a:ext cx="846473" cy="268051"/>
          </a:xfrm>
          <a:prstGeom prst="roundRect">
            <a:avLst/>
          </a:prstGeom>
          <a:solidFill>
            <a:srgbClr val="D9D9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53241A3C-C1B9-4819-A219-E365967CBD19}"/>
              </a:ext>
            </a:extLst>
          </p:cNvPr>
          <p:cNvSpPr txBox="1"/>
          <p:nvPr/>
        </p:nvSpPr>
        <p:spPr>
          <a:xfrm>
            <a:off x="4463990" y="2235085"/>
            <a:ext cx="522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…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B1C999AE-0F4B-4256-ABA7-BF7AE4D84149}"/>
              </a:ext>
            </a:extLst>
          </p:cNvPr>
          <p:cNvSpPr/>
          <p:nvPr/>
        </p:nvSpPr>
        <p:spPr>
          <a:xfrm>
            <a:off x="4026716" y="2278597"/>
            <a:ext cx="567171" cy="268051"/>
          </a:xfrm>
          <a:prstGeom prst="roundRect">
            <a:avLst/>
          </a:prstGeom>
          <a:solidFill>
            <a:srgbClr val="D9D9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4D8DA221-E6A6-4C4F-A364-9F18D0CFA623}"/>
              </a:ext>
            </a:extLst>
          </p:cNvPr>
          <p:cNvSpPr txBox="1"/>
          <p:nvPr/>
        </p:nvSpPr>
        <p:spPr>
          <a:xfrm>
            <a:off x="3970779" y="2258136"/>
            <a:ext cx="693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Master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B7E7299B-25B1-4A4F-985C-071C3CA94F92}"/>
              </a:ext>
            </a:extLst>
          </p:cNvPr>
          <p:cNvSpPr txBox="1"/>
          <p:nvPr/>
        </p:nvSpPr>
        <p:spPr>
          <a:xfrm>
            <a:off x="3028836" y="2268579"/>
            <a:ext cx="1003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Deployment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969DBA1A-570F-4082-9359-52344AFAC14F}"/>
              </a:ext>
            </a:extLst>
          </p:cNvPr>
          <p:cNvSpPr/>
          <p:nvPr/>
        </p:nvSpPr>
        <p:spPr>
          <a:xfrm>
            <a:off x="3057371" y="3443635"/>
            <a:ext cx="2360903" cy="3985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ECF734DE-ADBB-4390-A16C-F005A60FB764}"/>
              </a:ext>
            </a:extLst>
          </p:cNvPr>
          <p:cNvSpPr/>
          <p:nvPr/>
        </p:nvSpPr>
        <p:spPr>
          <a:xfrm>
            <a:off x="4890707" y="3514344"/>
            <a:ext cx="478200" cy="26805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93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2B6948D2-0E77-47D0-B74D-AED8FFE199FE}"/>
              </a:ext>
            </a:extLst>
          </p:cNvPr>
          <p:cNvSpPr/>
          <p:nvPr/>
        </p:nvSpPr>
        <p:spPr>
          <a:xfrm>
            <a:off x="4858535" y="3513811"/>
            <a:ext cx="555291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NPS</a:t>
            </a: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184B5A25-5F55-4123-95A5-600CF0765B12}"/>
              </a:ext>
            </a:extLst>
          </p:cNvPr>
          <p:cNvSpPr txBox="1"/>
          <p:nvPr/>
        </p:nvSpPr>
        <p:spPr>
          <a:xfrm>
            <a:off x="2960510" y="3500627"/>
            <a:ext cx="753198" cy="278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Kernel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ED127B42-EE7C-4831-8FB8-A8119D904522}"/>
              </a:ext>
            </a:extLst>
          </p:cNvPr>
          <p:cNvSpPr/>
          <p:nvPr/>
        </p:nvSpPr>
        <p:spPr>
          <a:xfrm>
            <a:off x="3581399" y="3510928"/>
            <a:ext cx="1082469" cy="268051"/>
          </a:xfrm>
          <a:prstGeom prst="roundRect">
            <a:avLst/>
          </a:prstGeom>
          <a:solidFill>
            <a:srgbClr val="D9D9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CD1A1556-B7EB-4C91-BF26-4A5701850871}"/>
              </a:ext>
            </a:extLst>
          </p:cNvPr>
          <p:cNvSpPr txBox="1"/>
          <p:nvPr/>
        </p:nvSpPr>
        <p:spPr>
          <a:xfrm>
            <a:off x="3459597" y="3494226"/>
            <a:ext cx="128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Device drivers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3EE1FAC4-1861-42A8-8B34-B40D25B7EB17}"/>
              </a:ext>
            </a:extLst>
          </p:cNvPr>
          <p:cNvSpPr txBox="1"/>
          <p:nvPr/>
        </p:nvSpPr>
        <p:spPr>
          <a:xfrm>
            <a:off x="4507312" y="3469381"/>
            <a:ext cx="522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…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0DD88496-B9F3-4FE5-BD94-B38D709846B2}"/>
              </a:ext>
            </a:extLst>
          </p:cNvPr>
          <p:cNvSpPr/>
          <p:nvPr/>
        </p:nvSpPr>
        <p:spPr>
          <a:xfrm>
            <a:off x="3051114" y="3941640"/>
            <a:ext cx="2362313" cy="1405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8" name="矩形: 圆角 174">
            <a:extLst>
              <a:ext uri="{FF2B5EF4-FFF2-40B4-BE49-F238E27FC236}">
                <a16:creationId xmlns:a16="http://schemas.microsoft.com/office/drawing/2014/main" id="{2D14F02B-6A71-4963-8EB8-7946ECB29527}"/>
              </a:ext>
            </a:extLst>
          </p:cNvPr>
          <p:cNvSpPr/>
          <p:nvPr/>
        </p:nvSpPr>
        <p:spPr>
          <a:xfrm>
            <a:off x="4238514" y="4016106"/>
            <a:ext cx="1028514" cy="20750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69F79D62-55DA-48E5-A884-A852D7BB6A3F}"/>
              </a:ext>
            </a:extLst>
          </p:cNvPr>
          <p:cNvSpPr/>
          <p:nvPr/>
        </p:nvSpPr>
        <p:spPr>
          <a:xfrm>
            <a:off x="4229639" y="3979304"/>
            <a:ext cx="1019577" cy="2780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Off-Chip VR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7D0CCB9F-400F-4142-914B-DE2330A12A94}"/>
              </a:ext>
            </a:extLst>
          </p:cNvPr>
          <p:cNvSpPr/>
          <p:nvPr/>
        </p:nvSpPr>
        <p:spPr>
          <a:xfrm>
            <a:off x="3230659" y="4427147"/>
            <a:ext cx="656976" cy="410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2" name="矩形: 圆角 174">
            <a:extLst>
              <a:ext uri="{FF2B5EF4-FFF2-40B4-BE49-F238E27FC236}">
                <a16:creationId xmlns:a16="http://schemas.microsoft.com/office/drawing/2014/main" id="{10C48C88-9465-4213-B1D1-64C8838EB209}"/>
              </a:ext>
            </a:extLst>
          </p:cNvPr>
          <p:cNvSpPr/>
          <p:nvPr/>
        </p:nvSpPr>
        <p:spPr>
          <a:xfrm>
            <a:off x="3298893" y="4482744"/>
            <a:ext cx="361795" cy="172404"/>
          </a:xfrm>
          <a:prstGeom prst="round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D40FD96A-AB78-4DC9-B7B8-A760293AD3A2}"/>
              </a:ext>
            </a:extLst>
          </p:cNvPr>
          <p:cNvSpPr/>
          <p:nvPr/>
        </p:nvSpPr>
        <p:spPr>
          <a:xfrm>
            <a:off x="3887157" y="4428442"/>
            <a:ext cx="656976" cy="410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6" name="矩形: 圆角 174">
            <a:extLst>
              <a:ext uri="{FF2B5EF4-FFF2-40B4-BE49-F238E27FC236}">
                <a16:creationId xmlns:a16="http://schemas.microsoft.com/office/drawing/2014/main" id="{25667F2B-F621-496E-8AB0-D58C97CF784C}"/>
              </a:ext>
            </a:extLst>
          </p:cNvPr>
          <p:cNvSpPr/>
          <p:nvPr/>
        </p:nvSpPr>
        <p:spPr>
          <a:xfrm>
            <a:off x="3955388" y="4484042"/>
            <a:ext cx="361795" cy="172404"/>
          </a:xfrm>
          <a:prstGeom prst="round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32B7BAF0-8DE8-481E-876C-AD3B681F97E6}"/>
              </a:ext>
            </a:extLst>
          </p:cNvPr>
          <p:cNvSpPr/>
          <p:nvPr/>
        </p:nvSpPr>
        <p:spPr>
          <a:xfrm>
            <a:off x="4544870" y="4425322"/>
            <a:ext cx="656976" cy="410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8" name="矩形: 圆角 174">
            <a:extLst>
              <a:ext uri="{FF2B5EF4-FFF2-40B4-BE49-F238E27FC236}">
                <a16:creationId xmlns:a16="http://schemas.microsoft.com/office/drawing/2014/main" id="{75CB9A59-BB76-4986-A46F-4F41429CE488}"/>
              </a:ext>
            </a:extLst>
          </p:cNvPr>
          <p:cNvSpPr/>
          <p:nvPr/>
        </p:nvSpPr>
        <p:spPr>
          <a:xfrm>
            <a:off x="4613102" y="4480920"/>
            <a:ext cx="361795" cy="172404"/>
          </a:xfrm>
          <a:prstGeom prst="round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0423F16F-FE98-432B-8DD9-C58C67AA886C}"/>
              </a:ext>
            </a:extLst>
          </p:cNvPr>
          <p:cNvSpPr/>
          <p:nvPr/>
        </p:nvSpPr>
        <p:spPr>
          <a:xfrm>
            <a:off x="3230651" y="4833469"/>
            <a:ext cx="656976" cy="410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1" name="矩形: 圆角 174">
            <a:extLst>
              <a:ext uri="{FF2B5EF4-FFF2-40B4-BE49-F238E27FC236}">
                <a16:creationId xmlns:a16="http://schemas.microsoft.com/office/drawing/2014/main" id="{0C1D1EAB-EEDC-47C3-9C8A-1B676BF9475E}"/>
              </a:ext>
            </a:extLst>
          </p:cNvPr>
          <p:cNvSpPr/>
          <p:nvPr/>
        </p:nvSpPr>
        <p:spPr>
          <a:xfrm>
            <a:off x="3298884" y="4889067"/>
            <a:ext cx="361795" cy="172404"/>
          </a:xfrm>
          <a:prstGeom prst="round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6ADE666E-965A-4872-9563-DB7047CDA94C}"/>
              </a:ext>
            </a:extLst>
          </p:cNvPr>
          <p:cNvSpPr/>
          <p:nvPr/>
        </p:nvSpPr>
        <p:spPr>
          <a:xfrm>
            <a:off x="3887147" y="4834766"/>
            <a:ext cx="656976" cy="410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8" name="矩形: 圆角 174">
            <a:extLst>
              <a:ext uri="{FF2B5EF4-FFF2-40B4-BE49-F238E27FC236}">
                <a16:creationId xmlns:a16="http://schemas.microsoft.com/office/drawing/2014/main" id="{DE5433F7-612F-47CD-8F1C-2E354912AD9E}"/>
              </a:ext>
            </a:extLst>
          </p:cNvPr>
          <p:cNvSpPr/>
          <p:nvPr/>
        </p:nvSpPr>
        <p:spPr>
          <a:xfrm>
            <a:off x="3955381" y="4890363"/>
            <a:ext cx="361795" cy="172404"/>
          </a:xfrm>
          <a:prstGeom prst="round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CADC7876-760C-4DCE-A261-4BEE59AA4F03}"/>
              </a:ext>
            </a:extLst>
          </p:cNvPr>
          <p:cNvSpPr/>
          <p:nvPr/>
        </p:nvSpPr>
        <p:spPr>
          <a:xfrm>
            <a:off x="4544861" y="4831645"/>
            <a:ext cx="656976" cy="410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20" name="矩形: 圆角 174">
            <a:extLst>
              <a:ext uri="{FF2B5EF4-FFF2-40B4-BE49-F238E27FC236}">
                <a16:creationId xmlns:a16="http://schemas.microsoft.com/office/drawing/2014/main" id="{11A2C2FA-CFBE-4FB7-9C66-4C8407D8123F}"/>
              </a:ext>
            </a:extLst>
          </p:cNvPr>
          <p:cNvSpPr/>
          <p:nvPr/>
        </p:nvSpPr>
        <p:spPr>
          <a:xfrm>
            <a:off x="4613094" y="4887243"/>
            <a:ext cx="361795" cy="172404"/>
          </a:xfrm>
          <a:prstGeom prst="round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321" name="连接符: 肘形 320">
            <a:extLst>
              <a:ext uri="{FF2B5EF4-FFF2-40B4-BE49-F238E27FC236}">
                <a16:creationId xmlns:a16="http://schemas.microsoft.com/office/drawing/2014/main" id="{B8C86BB3-C296-485B-B3B3-6EFEE2C62B73}"/>
              </a:ext>
            </a:extLst>
          </p:cNvPr>
          <p:cNvCxnSpPr>
            <a:cxnSpLocks/>
          </p:cNvCxnSpPr>
          <p:nvPr/>
        </p:nvCxnSpPr>
        <p:spPr>
          <a:xfrm rot="5400000">
            <a:off x="3400024" y="4580968"/>
            <a:ext cx="646867" cy="133924"/>
          </a:xfrm>
          <a:prstGeom prst="bentConnector3">
            <a:avLst>
              <a:gd name="adj1" fmla="val 99168"/>
            </a:avLst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连接符: 肘形 321">
            <a:extLst>
              <a:ext uri="{FF2B5EF4-FFF2-40B4-BE49-F238E27FC236}">
                <a16:creationId xmlns:a16="http://schemas.microsoft.com/office/drawing/2014/main" id="{608E01A4-0938-483B-986C-FB83273A4F90}"/>
              </a:ext>
            </a:extLst>
          </p:cNvPr>
          <p:cNvCxnSpPr>
            <a:cxnSpLocks/>
          </p:cNvCxnSpPr>
          <p:nvPr/>
        </p:nvCxnSpPr>
        <p:spPr>
          <a:xfrm>
            <a:off x="3787563" y="4335106"/>
            <a:ext cx="1204172" cy="643747"/>
          </a:xfrm>
          <a:prstGeom prst="bentConnector3">
            <a:avLst>
              <a:gd name="adj1" fmla="val 107979"/>
            </a:avLst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连接符: 肘形 322">
            <a:extLst>
              <a:ext uri="{FF2B5EF4-FFF2-40B4-BE49-F238E27FC236}">
                <a16:creationId xmlns:a16="http://schemas.microsoft.com/office/drawing/2014/main" id="{85BD1C2D-716F-4D48-9CC6-089DC8ED1F37}"/>
              </a:ext>
            </a:extLst>
          </p:cNvPr>
          <p:cNvCxnSpPr>
            <a:cxnSpLocks/>
          </p:cNvCxnSpPr>
          <p:nvPr/>
        </p:nvCxnSpPr>
        <p:spPr>
          <a:xfrm rot="5400000">
            <a:off x="4079458" y="4589668"/>
            <a:ext cx="646867" cy="137745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D51C30A1-362A-4A81-889B-F1ACCBE1A8AE}"/>
              </a:ext>
            </a:extLst>
          </p:cNvPr>
          <p:cNvCxnSpPr>
            <a:cxnSpLocks/>
            <a:stCxn id="302" idx="3"/>
          </p:cNvCxnSpPr>
          <p:nvPr/>
        </p:nvCxnSpPr>
        <p:spPr>
          <a:xfrm>
            <a:off x="3660686" y="4568946"/>
            <a:ext cx="14173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0AC96484-35C4-4B0E-8918-8A8F94B942C0}"/>
              </a:ext>
            </a:extLst>
          </p:cNvPr>
          <p:cNvCxnSpPr>
            <a:cxnSpLocks/>
          </p:cNvCxnSpPr>
          <p:nvPr/>
        </p:nvCxnSpPr>
        <p:spPr>
          <a:xfrm>
            <a:off x="4335129" y="4570243"/>
            <a:ext cx="14173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>
            <a:extLst>
              <a:ext uri="{FF2B5EF4-FFF2-40B4-BE49-F238E27FC236}">
                <a16:creationId xmlns:a16="http://schemas.microsoft.com/office/drawing/2014/main" id="{69639557-6408-420F-B665-33DF0E67E826}"/>
              </a:ext>
            </a:extLst>
          </p:cNvPr>
          <p:cNvCxnSpPr>
            <a:cxnSpLocks/>
          </p:cNvCxnSpPr>
          <p:nvPr/>
        </p:nvCxnSpPr>
        <p:spPr>
          <a:xfrm>
            <a:off x="4952248" y="4563760"/>
            <a:ext cx="14173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8A4006B7-5515-4B49-BD48-299220281F0B}"/>
              </a:ext>
            </a:extLst>
          </p:cNvPr>
          <p:cNvGrpSpPr/>
          <p:nvPr/>
        </p:nvGrpSpPr>
        <p:grpSpPr>
          <a:xfrm>
            <a:off x="3174919" y="4428820"/>
            <a:ext cx="2036968" cy="863009"/>
            <a:chOff x="6408993" y="3378550"/>
            <a:chExt cx="2019157" cy="859772"/>
          </a:xfrm>
        </p:grpSpPr>
        <p:sp>
          <p:nvSpPr>
            <p:cNvPr id="328" name="文本框 327">
              <a:extLst>
                <a:ext uri="{FF2B5EF4-FFF2-40B4-BE49-F238E27FC236}">
                  <a16:creationId xmlns:a16="http://schemas.microsoft.com/office/drawing/2014/main" id="{86E6D2E0-8A53-412D-978E-5A21DFDE07C5}"/>
                </a:ext>
              </a:extLst>
            </p:cNvPr>
            <p:cNvSpPr txBox="1"/>
            <p:nvPr/>
          </p:nvSpPr>
          <p:spPr>
            <a:xfrm>
              <a:off x="6409002" y="3550938"/>
              <a:ext cx="716431" cy="28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Core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29" name="文本框 328">
              <a:extLst>
                <a:ext uri="{FF2B5EF4-FFF2-40B4-BE49-F238E27FC236}">
                  <a16:creationId xmlns:a16="http://schemas.microsoft.com/office/drawing/2014/main" id="{E4310B27-82EF-4D34-BC31-5936C8E714D9}"/>
                </a:ext>
              </a:extLst>
            </p:cNvPr>
            <p:cNvSpPr txBox="1"/>
            <p:nvPr/>
          </p:nvSpPr>
          <p:spPr>
            <a:xfrm>
              <a:off x="7059757" y="3552230"/>
              <a:ext cx="716431" cy="28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Core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0" name="文本框 329">
              <a:extLst>
                <a:ext uri="{FF2B5EF4-FFF2-40B4-BE49-F238E27FC236}">
                  <a16:creationId xmlns:a16="http://schemas.microsoft.com/office/drawing/2014/main" id="{AFDAF9AA-CBC5-4D91-A54C-BB2B72019329}"/>
                </a:ext>
              </a:extLst>
            </p:cNvPr>
            <p:cNvSpPr txBox="1"/>
            <p:nvPr/>
          </p:nvSpPr>
          <p:spPr>
            <a:xfrm>
              <a:off x="7711719" y="3549121"/>
              <a:ext cx="716431" cy="28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Core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1" name="文本框 330">
              <a:extLst>
                <a:ext uri="{FF2B5EF4-FFF2-40B4-BE49-F238E27FC236}">
                  <a16:creationId xmlns:a16="http://schemas.microsoft.com/office/drawing/2014/main" id="{437A6D94-D907-4E04-B145-2E35ED98071B}"/>
                </a:ext>
              </a:extLst>
            </p:cNvPr>
            <p:cNvSpPr txBox="1"/>
            <p:nvPr/>
          </p:nvSpPr>
          <p:spPr>
            <a:xfrm>
              <a:off x="6408993" y="3955737"/>
              <a:ext cx="716431" cy="28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Core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2" name="文本框 331">
              <a:extLst>
                <a:ext uri="{FF2B5EF4-FFF2-40B4-BE49-F238E27FC236}">
                  <a16:creationId xmlns:a16="http://schemas.microsoft.com/office/drawing/2014/main" id="{C4939D88-ED1E-4489-8B80-B723E8978E4E}"/>
                </a:ext>
              </a:extLst>
            </p:cNvPr>
            <p:cNvSpPr txBox="1"/>
            <p:nvPr/>
          </p:nvSpPr>
          <p:spPr>
            <a:xfrm>
              <a:off x="6513550" y="3789837"/>
              <a:ext cx="4015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VR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3" name="文本框 332">
              <a:extLst>
                <a:ext uri="{FF2B5EF4-FFF2-40B4-BE49-F238E27FC236}">
                  <a16:creationId xmlns:a16="http://schemas.microsoft.com/office/drawing/2014/main" id="{02F85AAA-9C58-465E-BD4B-0EDDE391BBE0}"/>
                </a:ext>
              </a:extLst>
            </p:cNvPr>
            <p:cNvSpPr txBox="1"/>
            <p:nvPr/>
          </p:nvSpPr>
          <p:spPr>
            <a:xfrm>
              <a:off x="7059750" y="3957029"/>
              <a:ext cx="716431" cy="28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Core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4" name="文本框 333">
              <a:extLst>
                <a:ext uri="{FF2B5EF4-FFF2-40B4-BE49-F238E27FC236}">
                  <a16:creationId xmlns:a16="http://schemas.microsoft.com/office/drawing/2014/main" id="{0E74D45C-A188-4039-AA6D-4B185BF55D1A}"/>
                </a:ext>
              </a:extLst>
            </p:cNvPr>
            <p:cNvSpPr txBox="1"/>
            <p:nvPr/>
          </p:nvSpPr>
          <p:spPr>
            <a:xfrm>
              <a:off x="7164305" y="3791129"/>
              <a:ext cx="4015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VR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5" name="文本框 334">
              <a:extLst>
                <a:ext uri="{FF2B5EF4-FFF2-40B4-BE49-F238E27FC236}">
                  <a16:creationId xmlns:a16="http://schemas.microsoft.com/office/drawing/2014/main" id="{E063326D-A38D-4E78-9F8D-1E1B06B8929E}"/>
                </a:ext>
              </a:extLst>
            </p:cNvPr>
            <p:cNvSpPr txBox="1"/>
            <p:nvPr/>
          </p:nvSpPr>
          <p:spPr>
            <a:xfrm>
              <a:off x="7711712" y="3953919"/>
              <a:ext cx="716431" cy="28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Core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6" name="文本框 335">
              <a:extLst>
                <a:ext uri="{FF2B5EF4-FFF2-40B4-BE49-F238E27FC236}">
                  <a16:creationId xmlns:a16="http://schemas.microsoft.com/office/drawing/2014/main" id="{D37EAECE-FC3C-49D0-8BDC-DB8FCF377F30}"/>
                </a:ext>
              </a:extLst>
            </p:cNvPr>
            <p:cNvSpPr txBox="1"/>
            <p:nvPr/>
          </p:nvSpPr>
          <p:spPr>
            <a:xfrm>
              <a:off x="7816269" y="3788020"/>
              <a:ext cx="4015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VR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7" name="文本框 336">
              <a:extLst>
                <a:ext uri="{FF2B5EF4-FFF2-40B4-BE49-F238E27FC236}">
                  <a16:creationId xmlns:a16="http://schemas.microsoft.com/office/drawing/2014/main" id="{1C287D3A-7218-4214-BC52-EBC017519ADD}"/>
                </a:ext>
              </a:extLst>
            </p:cNvPr>
            <p:cNvSpPr txBox="1"/>
            <p:nvPr/>
          </p:nvSpPr>
          <p:spPr>
            <a:xfrm>
              <a:off x="6515032" y="3380367"/>
              <a:ext cx="4015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VR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8" name="文本框 337">
              <a:extLst>
                <a:ext uri="{FF2B5EF4-FFF2-40B4-BE49-F238E27FC236}">
                  <a16:creationId xmlns:a16="http://schemas.microsoft.com/office/drawing/2014/main" id="{457E4980-A828-4622-88BA-43750A9657ED}"/>
                </a:ext>
              </a:extLst>
            </p:cNvPr>
            <p:cNvSpPr txBox="1"/>
            <p:nvPr/>
          </p:nvSpPr>
          <p:spPr>
            <a:xfrm>
              <a:off x="7165789" y="3391184"/>
              <a:ext cx="4015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VR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9" name="文本框 338">
              <a:extLst>
                <a:ext uri="{FF2B5EF4-FFF2-40B4-BE49-F238E27FC236}">
                  <a16:creationId xmlns:a16="http://schemas.microsoft.com/office/drawing/2014/main" id="{0A081351-919F-4571-965A-47683BE899C2}"/>
                </a:ext>
              </a:extLst>
            </p:cNvPr>
            <p:cNvSpPr txBox="1"/>
            <p:nvPr/>
          </p:nvSpPr>
          <p:spPr>
            <a:xfrm>
              <a:off x="7817751" y="3378550"/>
              <a:ext cx="4015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VR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E49ABDB-E477-4C6D-B9B3-1CAE34DE3585}"/>
              </a:ext>
            </a:extLst>
          </p:cNvPr>
          <p:cNvCxnSpPr/>
          <p:nvPr/>
        </p:nvCxnSpPr>
        <p:spPr>
          <a:xfrm flipV="1">
            <a:off x="4468903" y="4223609"/>
            <a:ext cx="0" cy="100887"/>
          </a:xfrm>
          <a:prstGeom prst="line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文本框 339">
            <a:extLst>
              <a:ext uri="{FF2B5EF4-FFF2-40B4-BE49-F238E27FC236}">
                <a16:creationId xmlns:a16="http://schemas.microsoft.com/office/drawing/2014/main" id="{980E5B47-3947-4FFB-9CC5-1B458171DE9C}"/>
              </a:ext>
            </a:extLst>
          </p:cNvPr>
          <p:cNvSpPr txBox="1"/>
          <p:nvPr/>
        </p:nvSpPr>
        <p:spPr>
          <a:xfrm>
            <a:off x="3000304" y="3934547"/>
            <a:ext cx="866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Hardware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99774E5F-FB85-4611-9258-CF4F9814C933}"/>
              </a:ext>
            </a:extLst>
          </p:cNvPr>
          <p:cNvSpPr/>
          <p:nvPr/>
        </p:nvSpPr>
        <p:spPr>
          <a:xfrm>
            <a:off x="5742368" y="1434652"/>
            <a:ext cx="2590945" cy="15583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8" name="矩形: 圆角 347">
            <a:extLst>
              <a:ext uri="{FF2B5EF4-FFF2-40B4-BE49-F238E27FC236}">
                <a16:creationId xmlns:a16="http://schemas.microsoft.com/office/drawing/2014/main" id="{06D6C817-5E02-447C-855A-93B8E770653B}"/>
              </a:ext>
            </a:extLst>
          </p:cNvPr>
          <p:cNvSpPr/>
          <p:nvPr/>
        </p:nvSpPr>
        <p:spPr>
          <a:xfrm>
            <a:off x="5853329" y="1735635"/>
            <a:ext cx="2358380" cy="553687"/>
          </a:xfrm>
          <a:prstGeom prst="roundRect">
            <a:avLst/>
          </a:prstGeom>
          <a:solidFill>
            <a:srgbClr val="E2E9F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9" name="矩形: 圆角 348">
            <a:extLst>
              <a:ext uri="{FF2B5EF4-FFF2-40B4-BE49-F238E27FC236}">
                <a16:creationId xmlns:a16="http://schemas.microsoft.com/office/drawing/2014/main" id="{9BC3137D-AE6F-4E72-ADBB-AC22D9E4580B}"/>
              </a:ext>
            </a:extLst>
          </p:cNvPr>
          <p:cNvSpPr/>
          <p:nvPr/>
        </p:nvSpPr>
        <p:spPr>
          <a:xfrm>
            <a:off x="5836152" y="2381172"/>
            <a:ext cx="2388516" cy="542661"/>
          </a:xfrm>
          <a:prstGeom prst="roundRect">
            <a:avLst/>
          </a:prstGeom>
          <a:solidFill>
            <a:srgbClr val="E2E9F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10E7266B-F568-403D-9DA6-FB4AF0720598}"/>
              </a:ext>
            </a:extLst>
          </p:cNvPr>
          <p:cNvSpPr/>
          <p:nvPr/>
        </p:nvSpPr>
        <p:spPr>
          <a:xfrm>
            <a:off x="6153451" y="2382506"/>
            <a:ext cx="17796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Fast Model Generation 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C8EC5010-2449-4F06-B11A-6254462D3477}"/>
              </a:ext>
            </a:extLst>
          </p:cNvPr>
          <p:cNvSpPr/>
          <p:nvPr/>
        </p:nvSpPr>
        <p:spPr>
          <a:xfrm>
            <a:off x="5900751" y="1733023"/>
            <a:ext cx="23118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Differentiated Power Allocation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5F1D5B06-D2C4-4D69-A7FC-07A22F0BDB70}"/>
              </a:ext>
            </a:extLst>
          </p:cNvPr>
          <p:cNvSpPr/>
          <p:nvPr/>
        </p:nvSpPr>
        <p:spPr>
          <a:xfrm>
            <a:off x="5743373" y="3202167"/>
            <a:ext cx="2586658" cy="2163876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2A4470B9-0498-43D8-8383-A3C00D1BB2D1}"/>
              </a:ext>
            </a:extLst>
          </p:cNvPr>
          <p:cNvSpPr/>
          <p:nvPr/>
        </p:nvSpPr>
        <p:spPr>
          <a:xfrm>
            <a:off x="5806471" y="3526932"/>
            <a:ext cx="2461629" cy="697532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97F8D2E6-4AD3-4BA0-B5E7-6B31E2DE2E81}"/>
              </a:ext>
            </a:extLst>
          </p:cNvPr>
          <p:cNvSpPr/>
          <p:nvPr/>
        </p:nvSpPr>
        <p:spPr>
          <a:xfrm>
            <a:off x="5806471" y="4924627"/>
            <a:ext cx="2461629" cy="3045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5" name="文本框 354">
            <a:extLst>
              <a:ext uri="{FF2B5EF4-FFF2-40B4-BE49-F238E27FC236}">
                <a16:creationId xmlns:a16="http://schemas.microsoft.com/office/drawing/2014/main" id="{E46FFC65-5286-46A6-9249-50D7C60F4093}"/>
              </a:ext>
            </a:extLst>
          </p:cNvPr>
          <p:cNvSpPr txBox="1"/>
          <p:nvPr/>
        </p:nvSpPr>
        <p:spPr>
          <a:xfrm>
            <a:off x="5880196" y="4972861"/>
            <a:ext cx="2371739" cy="278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On-chip Voltage Regulators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58EC517B-CA07-4D37-A1F4-A2A1AB0FC64C}"/>
              </a:ext>
            </a:extLst>
          </p:cNvPr>
          <p:cNvSpPr txBox="1"/>
          <p:nvPr/>
        </p:nvSpPr>
        <p:spPr>
          <a:xfrm>
            <a:off x="5935931" y="3198520"/>
            <a:ext cx="2265721" cy="278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Native Performance Scaling</a:t>
            </a:r>
            <a:endParaRPr kumimoji="0" lang="zh-CN" altLang="en-US" sz="1200" b="1" i="0" u="sng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C075B87E-CA8A-4AAF-84B7-B063DAA26D96}"/>
              </a:ext>
            </a:extLst>
          </p:cNvPr>
          <p:cNvSpPr/>
          <p:nvPr/>
        </p:nvSpPr>
        <p:spPr>
          <a:xfrm>
            <a:off x="5806006" y="4220597"/>
            <a:ext cx="2461694" cy="697532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8" name="文本框 357">
            <a:extLst>
              <a:ext uri="{FF2B5EF4-FFF2-40B4-BE49-F238E27FC236}">
                <a16:creationId xmlns:a16="http://schemas.microsoft.com/office/drawing/2014/main" id="{5BBA6372-364A-4747-80BB-4FDB5602943C}"/>
              </a:ext>
            </a:extLst>
          </p:cNvPr>
          <p:cNvSpPr txBox="1"/>
          <p:nvPr/>
        </p:nvSpPr>
        <p:spPr>
          <a:xfrm>
            <a:off x="7409639" y="3991037"/>
            <a:ext cx="923683" cy="278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User Level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9" name="文本框 358">
            <a:extLst>
              <a:ext uri="{FF2B5EF4-FFF2-40B4-BE49-F238E27FC236}">
                <a16:creationId xmlns:a16="http://schemas.microsoft.com/office/drawing/2014/main" id="{F06E2DCD-8ADC-4F44-A746-79D1A8DF0A76}"/>
              </a:ext>
            </a:extLst>
          </p:cNvPr>
          <p:cNvSpPr txBox="1"/>
          <p:nvPr/>
        </p:nvSpPr>
        <p:spPr>
          <a:xfrm>
            <a:off x="7580926" y="4204575"/>
            <a:ext cx="681274" cy="278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Kernel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60" name="椭圆 359">
            <a:extLst>
              <a:ext uri="{FF2B5EF4-FFF2-40B4-BE49-F238E27FC236}">
                <a16:creationId xmlns:a16="http://schemas.microsoft.com/office/drawing/2014/main" id="{B035F544-3580-40C8-B156-832984DCD87B}"/>
              </a:ext>
            </a:extLst>
          </p:cNvPr>
          <p:cNvSpPr/>
          <p:nvPr/>
        </p:nvSpPr>
        <p:spPr>
          <a:xfrm>
            <a:off x="6467771" y="3857553"/>
            <a:ext cx="197712" cy="29039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6" name="任意多边形: 形状 375">
            <a:extLst>
              <a:ext uri="{FF2B5EF4-FFF2-40B4-BE49-F238E27FC236}">
                <a16:creationId xmlns:a16="http://schemas.microsoft.com/office/drawing/2014/main" id="{5EDFEA70-96FC-46FD-BA41-2C851B1E89DD}"/>
              </a:ext>
            </a:extLst>
          </p:cNvPr>
          <p:cNvSpPr/>
          <p:nvPr/>
        </p:nvSpPr>
        <p:spPr>
          <a:xfrm>
            <a:off x="6540967" y="3887175"/>
            <a:ext cx="55027" cy="193595"/>
          </a:xfrm>
          <a:custGeom>
            <a:avLst/>
            <a:gdLst>
              <a:gd name="connsiteX0" fmla="*/ 177983 w 177983"/>
              <a:gd name="connsiteY0" fmla="*/ 0 h 455409"/>
              <a:gd name="connsiteX1" fmla="*/ 429 w 177983"/>
              <a:gd name="connsiteY1" fmla="*/ 106532 h 455409"/>
              <a:gd name="connsiteX2" fmla="*/ 124717 w 177983"/>
              <a:gd name="connsiteY2" fmla="*/ 230819 h 455409"/>
              <a:gd name="connsiteX3" fmla="*/ 9307 w 177983"/>
              <a:gd name="connsiteY3" fmla="*/ 301841 h 455409"/>
              <a:gd name="connsiteX4" fmla="*/ 80328 w 177983"/>
              <a:gd name="connsiteY4" fmla="*/ 435006 h 455409"/>
              <a:gd name="connsiteX5" fmla="*/ 71451 w 177983"/>
              <a:gd name="connsiteY5" fmla="*/ 452761 h 4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983" h="455409">
                <a:moveTo>
                  <a:pt x="177983" y="0"/>
                </a:moveTo>
                <a:cubicBezTo>
                  <a:pt x="93645" y="34031"/>
                  <a:pt x="9307" y="68062"/>
                  <a:pt x="429" y="106532"/>
                </a:cubicBezTo>
                <a:cubicBezTo>
                  <a:pt x="-8449" y="145002"/>
                  <a:pt x="123237" y="198268"/>
                  <a:pt x="124717" y="230819"/>
                </a:cubicBezTo>
                <a:cubicBezTo>
                  <a:pt x="126197" y="263371"/>
                  <a:pt x="16705" y="267810"/>
                  <a:pt x="9307" y="301841"/>
                </a:cubicBezTo>
                <a:cubicBezTo>
                  <a:pt x="1909" y="335872"/>
                  <a:pt x="80328" y="435006"/>
                  <a:pt x="80328" y="435006"/>
                </a:cubicBezTo>
                <a:cubicBezTo>
                  <a:pt x="90685" y="460159"/>
                  <a:pt x="81068" y="456460"/>
                  <a:pt x="71451" y="45276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8" name="椭圆 377">
            <a:extLst>
              <a:ext uri="{FF2B5EF4-FFF2-40B4-BE49-F238E27FC236}">
                <a16:creationId xmlns:a16="http://schemas.microsoft.com/office/drawing/2014/main" id="{777B91F2-68FD-4B07-8A00-8205255E01E4}"/>
              </a:ext>
            </a:extLst>
          </p:cNvPr>
          <p:cNvSpPr/>
          <p:nvPr/>
        </p:nvSpPr>
        <p:spPr>
          <a:xfrm>
            <a:off x="6027012" y="3857553"/>
            <a:ext cx="197712" cy="29039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9" name="任意多边形: 形状 378">
            <a:extLst>
              <a:ext uri="{FF2B5EF4-FFF2-40B4-BE49-F238E27FC236}">
                <a16:creationId xmlns:a16="http://schemas.microsoft.com/office/drawing/2014/main" id="{F2A87ABC-F720-46DF-A5EF-2AF3D1C6D997}"/>
              </a:ext>
            </a:extLst>
          </p:cNvPr>
          <p:cNvSpPr/>
          <p:nvPr/>
        </p:nvSpPr>
        <p:spPr>
          <a:xfrm>
            <a:off x="6100209" y="3887175"/>
            <a:ext cx="55027" cy="193595"/>
          </a:xfrm>
          <a:custGeom>
            <a:avLst/>
            <a:gdLst>
              <a:gd name="connsiteX0" fmla="*/ 177983 w 177983"/>
              <a:gd name="connsiteY0" fmla="*/ 0 h 455409"/>
              <a:gd name="connsiteX1" fmla="*/ 429 w 177983"/>
              <a:gd name="connsiteY1" fmla="*/ 106532 h 455409"/>
              <a:gd name="connsiteX2" fmla="*/ 124717 w 177983"/>
              <a:gd name="connsiteY2" fmla="*/ 230819 h 455409"/>
              <a:gd name="connsiteX3" fmla="*/ 9307 w 177983"/>
              <a:gd name="connsiteY3" fmla="*/ 301841 h 455409"/>
              <a:gd name="connsiteX4" fmla="*/ 80328 w 177983"/>
              <a:gd name="connsiteY4" fmla="*/ 435006 h 455409"/>
              <a:gd name="connsiteX5" fmla="*/ 71451 w 177983"/>
              <a:gd name="connsiteY5" fmla="*/ 452761 h 4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983" h="455409">
                <a:moveTo>
                  <a:pt x="177983" y="0"/>
                </a:moveTo>
                <a:cubicBezTo>
                  <a:pt x="93645" y="34031"/>
                  <a:pt x="9307" y="68062"/>
                  <a:pt x="429" y="106532"/>
                </a:cubicBezTo>
                <a:cubicBezTo>
                  <a:pt x="-8449" y="145002"/>
                  <a:pt x="123237" y="198268"/>
                  <a:pt x="124717" y="230819"/>
                </a:cubicBezTo>
                <a:cubicBezTo>
                  <a:pt x="126197" y="263371"/>
                  <a:pt x="16705" y="267810"/>
                  <a:pt x="9307" y="301841"/>
                </a:cubicBezTo>
                <a:cubicBezTo>
                  <a:pt x="1909" y="335872"/>
                  <a:pt x="80328" y="435006"/>
                  <a:pt x="80328" y="435006"/>
                </a:cubicBezTo>
                <a:cubicBezTo>
                  <a:pt x="90685" y="460159"/>
                  <a:pt x="81068" y="456460"/>
                  <a:pt x="71451" y="45276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0" name="椭圆 379">
            <a:extLst>
              <a:ext uri="{FF2B5EF4-FFF2-40B4-BE49-F238E27FC236}">
                <a16:creationId xmlns:a16="http://schemas.microsoft.com/office/drawing/2014/main" id="{45BD1C84-522D-4364-9711-F06AE4529D43}"/>
              </a:ext>
            </a:extLst>
          </p:cNvPr>
          <p:cNvSpPr/>
          <p:nvPr/>
        </p:nvSpPr>
        <p:spPr>
          <a:xfrm>
            <a:off x="7115297" y="3858849"/>
            <a:ext cx="197712" cy="29039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1" name="任意多边形: 形状 380">
            <a:extLst>
              <a:ext uri="{FF2B5EF4-FFF2-40B4-BE49-F238E27FC236}">
                <a16:creationId xmlns:a16="http://schemas.microsoft.com/office/drawing/2014/main" id="{2830AD7B-DBDD-4882-9740-1A98572CC99A}"/>
              </a:ext>
            </a:extLst>
          </p:cNvPr>
          <p:cNvSpPr/>
          <p:nvPr/>
        </p:nvSpPr>
        <p:spPr>
          <a:xfrm>
            <a:off x="7188494" y="3888472"/>
            <a:ext cx="55027" cy="193595"/>
          </a:xfrm>
          <a:custGeom>
            <a:avLst/>
            <a:gdLst>
              <a:gd name="connsiteX0" fmla="*/ 177983 w 177983"/>
              <a:gd name="connsiteY0" fmla="*/ 0 h 455409"/>
              <a:gd name="connsiteX1" fmla="*/ 429 w 177983"/>
              <a:gd name="connsiteY1" fmla="*/ 106532 h 455409"/>
              <a:gd name="connsiteX2" fmla="*/ 124717 w 177983"/>
              <a:gd name="connsiteY2" fmla="*/ 230819 h 455409"/>
              <a:gd name="connsiteX3" fmla="*/ 9307 w 177983"/>
              <a:gd name="connsiteY3" fmla="*/ 301841 h 455409"/>
              <a:gd name="connsiteX4" fmla="*/ 80328 w 177983"/>
              <a:gd name="connsiteY4" fmla="*/ 435006 h 455409"/>
              <a:gd name="connsiteX5" fmla="*/ 71451 w 177983"/>
              <a:gd name="connsiteY5" fmla="*/ 452761 h 4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983" h="455409">
                <a:moveTo>
                  <a:pt x="177983" y="0"/>
                </a:moveTo>
                <a:cubicBezTo>
                  <a:pt x="93645" y="34031"/>
                  <a:pt x="9307" y="68062"/>
                  <a:pt x="429" y="106532"/>
                </a:cubicBezTo>
                <a:cubicBezTo>
                  <a:pt x="-8449" y="145002"/>
                  <a:pt x="123237" y="198268"/>
                  <a:pt x="124717" y="230819"/>
                </a:cubicBezTo>
                <a:cubicBezTo>
                  <a:pt x="126197" y="263371"/>
                  <a:pt x="16705" y="267810"/>
                  <a:pt x="9307" y="301841"/>
                </a:cubicBezTo>
                <a:cubicBezTo>
                  <a:pt x="1909" y="335872"/>
                  <a:pt x="80328" y="435006"/>
                  <a:pt x="80328" y="435006"/>
                </a:cubicBezTo>
                <a:cubicBezTo>
                  <a:pt x="90685" y="460159"/>
                  <a:pt x="81068" y="456460"/>
                  <a:pt x="71451" y="45276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2" name="矩形 381">
            <a:extLst>
              <a:ext uri="{FF2B5EF4-FFF2-40B4-BE49-F238E27FC236}">
                <a16:creationId xmlns:a16="http://schemas.microsoft.com/office/drawing/2014/main" id="{E50A8BC6-8987-48D5-A2CD-AEFAE8912543}"/>
              </a:ext>
            </a:extLst>
          </p:cNvPr>
          <p:cNvSpPr/>
          <p:nvPr/>
        </p:nvSpPr>
        <p:spPr>
          <a:xfrm>
            <a:off x="5927365" y="4455289"/>
            <a:ext cx="2236166" cy="3903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91" name="组合 390">
            <a:extLst>
              <a:ext uri="{FF2B5EF4-FFF2-40B4-BE49-F238E27FC236}">
                <a16:creationId xmlns:a16="http://schemas.microsoft.com/office/drawing/2014/main" id="{D0603409-D289-4025-9B9D-8E17EE5B4181}"/>
              </a:ext>
            </a:extLst>
          </p:cNvPr>
          <p:cNvGrpSpPr/>
          <p:nvPr/>
        </p:nvGrpSpPr>
        <p:grpSpPr>
          <a:xfrm>
            <a:off x="6081976" y="4542742"/>
            <a:ext cx="1290592" cy="497665"/>
            <a:chOff x="2757821" y="2726280"/>
            <a:chExt cx="1171414" cy="608097"/>
          </a:xfrm>
          <a:solidFill>
            <a:srgbClr val="D9D9D9"/>
          </a:solidFill>
        </p:grpSpPr>
        <p:sp>
          <p:nvSpPr>
            <p:cNvPr id="393" name="箭头: 下 392">
              <a:extLst>
                <a:ext uri="{FF2B5EF4-FFF2-40B4-BE49-F238E27FC236}">
                  <a16:creationId xmlns:a16="http://schemas.microsoft.com/office/drawing/2014/main" id="{4B991C4C-BD88-4FF6-B50B-13A00B4899B3}"/>
                </a:ext>
              </a:extLst>
            </p:cNvPr>
            <p:cNvSpPr/>
            <p:nvPr/>
          </p:nvSpPr>
          <p:spPr>
            <a:xfrm>
              <a:off x="2757821" y="2731018"/>
              <a:ext cx="114225" cy="598795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4" name="箭头: 下 393">
              <a:extLst>
                <a:ext uri="{FF2B5EF4-FFF2-40B4-BE49-F238E27FC236}">
                  <a16:creationId xmlns:a16="http://schemas.microsoft.com/office/drawing/2014/main" id="{CE7AA9EB-723B-4930-8F71-AB55D88AD6CF}"/>
                </a:ext>
              </a:extLst>
            </p:cNvPr>
            <p:cNvSpPr/>
            <p:nvPr/>
          </p:nvSpPr>
          <p:spPr>
            <a:xfrm>
              <a:off x="3238354" y="2735582"/>
              <a:ext cx="114225" cy="598795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5" name="箭头: 下 394">
              <a:extLst>
                <a:ext uri="{FF2B5EF4-FFF2-40B4-BE49-F238E27FC236}">
                  <a16:creationId xmlns:a16="http://schemas.microsoft.com/office/drawing/2014/main" id="{5927E595-8376-4708-9FF6-27F938B5CE37}"/>
                </a:ext>
              </a:extLst>
            </p:cNvPr>
            <p:cNvSpPr/>
            <p:nvPr/>
          </p:nvSpPr>
          <p:spPr>
            <a:xfrm>
              <a:off x="3815010" y="2726280"/>
              <a:ext cx="114225" cy="598795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396" name="文本框 395">
            <a:extLst>
              <a:ext uri="{FF2B5EF4-FFF2-40B4-BE49-F238E27FC236}">
                <a16:creationId xmlns:a16="http://schemas.microsoft.com/office/drawing/2014/main" id="{B3F9D2FA-185E-473F-BFCB-20B3B3815C5B}"/>
              </a:ext>
            </a:extLst>
          </p:cNvPr>
          <p:cNvSpPr txBox="1"/>
          <p:nvPr/>
        </p:nvSpPr>
        <p:spPr>
          <a:xfrm>
            <a:off x="6842568" y="4377850"/>
            <a:ext cx="319612" cy="2780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…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7" name="椭圆 396">
            <a:extLst>
              <a:ext uri="{FF2B5EF4-FFF2-40B4-BE49-F238E27FC236}">
                <a16:creationId xmlns:a16="http://schemas.microsoft.com/office/drawing/2014/main" id="{6184D832-3535-4CCF-AFA9-45037EB0B6C5}"/>
              </a:ext>
            </a:extLst>
          </p:cNvPr>
          <p:cNvSpPr/>
          <p:nvPr/>
        </p:nvSpPr>
        <p:spPr>
          <a:xfrm>
            <a:off x="5978532" y="4359641"/>
            <a:ext cx="329907" cy="187470"/>
          </a:xfrm>
          <a:prstGeom prst="ellipse">
            <a:avLst/>
          </a:prstGeom>
          <a:solidFill>
            <a:srgbClr val="D9D9D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398" name="直接连接符 397">
            <a:extLst>
              <a:ext uri="{FF2B5EF4-FFF2-40B4-BE49-F238E27FC236}">
                <a16:creationId xmlns:a16="http://schemas.microsoft.com/office/drawing/2014/main" id="{01E82107-666F-43F7-BAD9-E6C2C5799830}"/>
              </a:ext>
            </a:extLst>
          </p:cNvPr>
          <p:cNvCxnSpPr>
            <a:cxnSpLocks/>
            <a:stCxn id="397" idx="0"/>
            <a:endCxn id="397" idx="4"/>
          </p:cNvCxnSpPr>
          <p:nvPr/>
        </p:nvCxnSpPr>
        <p:spPr>
          <a:xfrm>
            <a:off x="6143484" y="4359641"/>
            <a:ext cx="0" cy="187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>
            <a:extLst>
              <a:ext uri="{FF2B5EF4-FFF2-40B4-BE49-F238E27FC236}">
                <a16:creationId xmlns:a16="http://schemas.microsoft.com/office/drawing/2014/main" id="{C3A5DC3C-C0DE-42B2-885B-83C95DB291D0}"/>
              </a:ext>
            </a:extLst>
          </p:cNvPr>
          <p:cNvCxnSpPr>
            <a:cxnSpLocks/>
            <a:stCxn id="397" idx="7"/>
            <a:endCxn id="397" idx="5"/>
          </p:cNvCxnSpPr>
          <p:nvPr/>
        </p:nvCxnSpPr>
        <p:spPr>
          <a:xfrm>
            <a:off x="6260126" y="4387096"/>
            <a:ext cx="0" cy="132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>
            <a:extLst>
              <a:ext uri="{FF2B5EF4-FFF2-40B4-BE49-F238E27FC236}">
                <a16:creationId xmlns:a16="http://schemas.microsoft.com/office/drawing/2014/main" id="{16856CAF-7A00-46A0-BC49-307FD519C515}"/>
              </a:ext>
            </a:extLst>
          </p:cNvPr>
          <p:cNvCxnSpPr>
            <a:cxnSpLocks/>
            <a:stCxn id="397" idx="1"/>
            <a:endCxn id="397" idx="3"/>
          </p:cNvCxnSpPr>
          <p:nvPr/>
        </p:nvCxnSpPr>
        <p:spPr>
          <a:xfrm>
            <a:off x="6026846" y="4387096"/>
            <a:ext cx="0" cy="132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椭圆 400">
            <a:extLst>
              <a:ext uri="{FF2B5EF4-FFF2-40B4-BE49-F238E27FC236}">
                <a16:creationId xmlns:a16="http://schemas.microsoft.com/office/drawing/2014/main" id="{04F5AFD9-9CB3-4902-931C-47125557ECC5}"/>
              </a:ext>
            </a:extLst>
          </p:cNvPr>
          <p:cNvSpPr/>
          <p:nvPr/>
        </p:nvSpPr>
        <p:spPr>
          <a:xfrm>
            <a:off x="6504146" y="4360917"/>
            <a:ext cx="329907" cy="187470"/>
          </a:xfrm>
          <a:prstGeom prst="ellipse">
            <a:avLst/>
          </a:prstGeom>
          <a:solidFill>
            <a:srgbClr val="D9D9D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02" name="直接连接符 401">
            <a:extLst>
              <a:ext uri="{FF2B5EF4-FFF2-40B4-BE49-F238E27FC236}">
                <a16:creationId xmlns:a16="http://schemas.microsoft.com/office/drawing/2014/main" id="{5AD22F4B-0A70-4AD9-B589-D351927431F1}"/>
              </a:ext>
            </a:extLst>
          </p:cNvPr>
          <p:cNvCxnSpPr>
            <a:cxnSpLocks/>
            <a:stCxn id="401" idx="0"/>
            <a:endCxn id="401" idx="4"/>
          </p:cNvCxnSpPr>
          <p:nvPr/>
        </p:nvCxnSpPr>
        <p:spPr>
          <a:xfrm>
            <a:off x="6669098" y="4360917"/>
            <a:ext cx="0" cy="187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>
            <a:extLst>
              <a:ext uri="{FF2B5EF4-FFF2-40B4-BE49-F238E27FC236}">
                <a16:creationId xmlns:a16="http://schemas.microsoft.com/office/drawing/2014/main" id="{222B1727-4788-4747-AF70-614701458B83}"/>
              </a:ext>
            </a:extLst>
          </p:cNvPr>
          <p:cNvCxnSpPr>
            <a:cxnSpLocks/>
            <a:stCxn id="401" idx="7"/>
            <a:endCxn id="401" idx="5"/>
          </p:cNvCxnSpPr>
          <p:nvPr/>
        </p:nvCxnSpPr>
        <p:spPr>
          <a:xfrm>
            <a:off x="6785738" y="4388371"/>
            <a:ext cx="0" cy="132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>
            <a:extLst>
              <a:ext uri="{FF2B5EF4-FFF2-40B4-BE49-F238E27FC236}">
                <a16:creationId xmlns:a16="http://schemas.microsoft.com/office/drawing/2014/main" id="{5F904E65-BEF4-4CFA-B8A2-6DF14D180EF8}"/>
              </a:ext>
            </a:extLst>
          </p:cNvPr>
          <p:cNvCxnSpPr>
            <a:cxnSpLocks/>
            <a:stCxn id="401" idx="1"/>
            <a:endCxn id="401" idx="3"/>
          </p:cNvCxnSpPr>
          <p:nvPr/>
        </p:nvCxnSpPr>
        <p:spPr>
          <a:xfrm>
            <a:off x="6552458" y="4388371"/>
            <a:ext cx="0" cy="132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椭圆 404">
            <a:extLst>
              <a:ext uri="{FF2B5EF4-FFF2-40B4-BE49-F238E27FC236}">
                <a16:creationId xmlns:a16="http://schemas.microsoft.com/office/drawing/2014/main" id="{17C4002A-0774-4079-A81F-15A85960D08B}"/>
              </a:ext>
            </a:extLst>
          </p:cNvPr>
          <p:cNvSpPr/>
          <p:nvPr/>
        </p:nvSpPr>
        <p:spPr>
          <a:xfrm>
            <a:off x="7148121" y="4353259"/>
            <a:ext cx="329907" cy="187470"/>
          </a:xfrm>
          <a:prstGeom prst="ellipse">
            <a:avLst/>
          </a:prstGeom>
          <a:solidFill>
            <a:srgbClr val="D9D9D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06" name="直接连接符 405">
            <a:extLst>
              <a:ext uri="{FF2B5EF4-FFF2-40B4-BE49-F238E27FC236}">
                <a16:creationId xmlns:a16="http://schemas.microsoft.com/office/drawing/2014/main" id="{57348883-B0DA-49A4-B6E9-79D5D1CD98DB}"/>
              </a:ext>
            </a:extLst>
          </p:cNvPr>
          <p:cNvCxnSpPr>
            <a:cxnSpLocks/>
            <a:stCxn id="405" idx="0"/>
            <a:endCxn id="405" idx="4"/>
          </p:cNvCxnSpPr>
          <p:nvPr/>
        </p:nvCxnSpPr>
        <p:spPr>
          <a:xfrm>
            <a:off x="7313075" y="4353259"/>
            <a:ext cx="0" cy="187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>
            <a:extLst>
              <a:ext uri="{FF2B5EF4-FFF2-40B4-BE49-F238E27FC236}">
                <a16:creationId xmlns:a16="http://schemas.microsoft.com/office/drawing/2014/main" id="{151219E2-9647-47DC-98C3-30BE7AB3A2CA}"/>
              </a:ext>
            </a:extLst>
          </p:cNvPr>
          <p:cNvCxnSpPr>
            <a:cxnSpLocks/>
            <a:stCxn id="405" idx="7"/>
            <a:endCxn id="405" idx="5"/>
          </p:cNvCxnSpPr>
          <p:nvPr/>
        </p:nvCxnSpPr>
        <p:spPr>
          <a:xfrm>
            <a:off x="7429714" y="4380714"/>
            <a:ext cx="0" cy="132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>
            <a:extLst>
              <a:ext uri="{FF2B5EF4-FFF2-40B4-BE49-F238E27FC236}">
                <a16:creationId xmlns:a16="http://schemas.microsoft.com/office/drawing/2014/main" id="{38FB1576-E18E-4599-9E91-4FBF1A42D520}"/>
              </a:ext>
            </a:extLst>
          </p:cNvPr>
          <p:cNvCxnSpPr>
            <a:cxnSpLocks/>
            <a:stCxn id="405" idx="1"/>
            <a:endCxn id="405" idx="3"/>
          </p:cNvCxnSpPr>
          <p:nvPr/>
        </p:nvCxnSpPr>
        <p:spPr>
          <a:xfrm>
            <a:off x="7196433" y="4380714"/>
            <a:ext cx="0" cy="132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>
            <a:extLst>
              <a:ext uri="{FF2B5EF4-FFF2-40B4-BE49-F238E27FC236}">
                <a16:creationId xmlns:a16="http://schemas.microsoft.com/office/drawing/2014/main" id="{1AD6708A-159E-42C6-BDA1-FD72DD4BCEBF}"/>
              </a:ext>
            </a:extLst>
          </p:cNvPr>
          <p:cNvCxnSpPr>
            <a:cxnSpLocks/>
            <a:stCxn id="397" idx="2"/>
          </p:cNvCxnSpPr>
          <p:nvPr/>
        </p:nvCxnSpPr>
        <p:spPr>
          <a:xfrm>
            <a:off x="5978532" y="4453377"/>
            <a:ext cx="346001" cy="1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>
            <a:extLst>
              <a:ext uri="{FF2B5EF4-FFF2-40B4-BE49-F238E27FC236}">
                <a16:creationId xmlns:a16="http://schemas.microsoft.com/office/drawing/2014/main" id="{8DF0A133-9AC0-4574-AF2D-9067C4D4B84F}"/>
              </a:ext>
            </a:extLst>
          </p:cNvPr>
          <p:cNvCxnSpPr>
            <a:cxnSpLocks/>
          </p:cNvCxnSpPr>
          <p:nvPr/>
        </p:nvCxnSpPr>
        <p:spPr>
          <a:xfrm>
            <a:off x="6488052" y="4462305"/>
            <a:ext cx="34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>
            <a:extLst>
              <a:ext uri="{FF2B5EF4-FFF2-40B4-BE49-F238E27FC236}">
                <a16:creationId xmlns:a16="http://schemas.microsoft.com/office/drawing/2014/main" id="{056F220F-F1DC-44A1-A134-3226BC86BBD5}"/>
              </a:ext>
            </a:extLst>
          </p:cNvPr>
          <p:cNvCxnSpPr>
            <a:cxnSpLocks/>
          </p:cNvCxnSpPr>
          <p:nvPr/>
        </p:nvCxnSpPr>
        <p:spPr>
          <a:xfrm>
            <a:off x="7148121" y="4454648"/>
            <a:ext cx="346001" cy="6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文本框 411">
            <a:extLst>
              <a:ext uri="{FF2B5EF4-FFF2-40B4-BE49-F238E27FC236}">
                <a16:creationId xmlns:a16="http://schemas.microsoft.com/office/drawing/2014/main" id="{BF1C408C-68EA-4A7C-AD71-BBD6077B3A91}"/>
              </a:ext>
            </a:extLst>
          </p:cNvPr>
          <p:cNvSpPr txBox="1"/>
          <p:nvPr/>
        </p:nvSpPr>
        <p:spPr>
          <a:xfrm>
            <a:off x="7343125" y="4434798"/>
            <a:ext cx="895651" cy="4634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Native Daemon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3" name="任意多边形: 形状 412">
            <a:extLst>
              <a:ext uri="{FF2B5EF4-FFF2-40B4-BE49-F238E27FC236}">
                <a16:creationId xmlns:a16="http://schemas.microsoft.com/office/drawing/2014/main" id="{7FAF4C06-E3D4-4060-9618-27A94A105757}"/>
              </a:ext>
            </a:extLst>
          </p:cNvPr>
          <p:cNvSpPr/>
          <p:nvPr/>
        </p:nvSpPr>
        <p:spPr>
          <a:xfrm>
            <a:off x="6037334" y="4028919"/>
            <a:ext cx="138603" cy="324058"/>
          </a:xfrm>
          <a:custGeom>
            <a:avLst/>
            <a:gdLst>
              <a:gd name="connsiteX0" fmla="*/ 4832 w 184694"/>
              <a:gd name="connsiteY0" fmla="*/ 0 h 946390"/>
              <a:gd name="connsiteX1" fmla="*/ 22587 w 184694"/>
              <a:gd name="connsiteY1" fmla="*/ 834501 h 946390"/>
              <a:gd name="connsiteX2" fmla="*/ 182385 w 184694"/>
              <a:gd name="connsiteY2" fmla="*/ 870012 h 946390"/>
              <a:gd name="connsiteX3" fmla="*/ 102486 w 184694"/>
              <a:gd name="connsiteY3" fmla="*/ 204187 h 94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694" h="946390">
                <a:moveTo>
                  <a:pt x="4832" y="0"/>
                </a:moveTo>
                <a:cubicBezTo>
                  <a:pt x="-1087" y="344749"/>
                  <a:pt x="-7005" y="689499"/>
                  <a:pt x="22587" y="834501"/>
                </a:cubicBezTo>
                <a:cubicBezTo>
                  <a:pt x="52179" y="979503"/>
                  <a:pt x="169069" y="975064"/>
                  <a:pt x="182385" y="870012"/>
                </a:cubicBezTo>
                <a:cubicBezTo>
                  <a:pt x="195701" y="764960"/>
                  <a:pt x="149093" y="484573"/>
                  <a:pt x="102486" y="204187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4" name="任意多边形: 形状 413">
            <a:extLst>
              <a:ext uri="{FF2B5EF4-FFF2-40B4-BE49-F238E27FC236}">
                <a16:creationId xmlns:a16="http://schemas.microsoft.com/office/drawing/2014/main" id="{AF284ED0-6AA4-435E-A47B-A183074DDD8F}"/>
              </a:ext>
            </a:extLst>
          </p:cNvPr>
          <p:cNvSpPr/>
          <p:nvPr/>
        </p:nvSpPr>
        <p:spPr>
          <a:xfrm>
            <a:off x="6495814" y="4029214"/>
            <a:ext cx="138603" cy="324058"/>
          </a:xfrm>
          <a:custGeom>
            <a:avLst/>
            <a:gdLst>
              <a:gd name="connsiteX0" fmla="*/ 4832 w 184694"/>
              <a:gd name="connsiteY0" fmla="*/ 0 h 946390"/>
              <a:gd name="connsiteX1" fmla="*/ 22587 w 184694"/>
              <a:gd name="connsiteY1" fmla="*/ 834501 h 946390"/>
              <a:gd name="connsiteX2" fmla="*/ 182385 w 184694"/>
              <a:gd name="connsiteY2" fmla="*/ 870012 h 946390"/>
              <a:gd name="connsiteX3" fmla="*/ 102486 w 184694"/>
              <a:gd name="connsiteY3" fmla="*/ 204187 h 94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694" h="946390">
                <a:moveTo>
                  <a:pt x="4832" y="0"/>
                </a:moveTo>
                <a:cubicBezTo>
                  <a:pt x="-1087" y="344749"/>
                  <a:pt x="-7005" y="689499"/>
                  <a:pt x="22587" y="834501"/>
                </a:cubicBezTo>
                <a:cubicBezTo>
                  <a:pt x="52179" y="979503"/>
                  <a:pt x="169069" y="975064"/>
                  <a:pt x="182385" y="870012"/>
                </a:cubicBezTo>
                <a:cubicBezTo>
                  <a:pt x="195701" y="764960"/>
                  <a:pt x="149093" y="484573"/>
                  <a:pt x="102486" y="204187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5" name="任意多边形: 形状 414">
            <a:extLst>
              <a:ext uri="{FF2B5EF4-FFF2-40B4-BE49-F238E27FC236}">
                <a16:creationId xmlns:a16="http://schemas.microsoft.com/office/drawing/2014/main" id="{5E5EC563-193D-4226-8205-4F43E88417AD}"/>
              </a:ext>
            </a:extLst>
          </p:cNvPr>
          <p:cNvSpPr/>
          <p:nvPr/>
        </p:nvSpPr>
        <p:spPr>
          <a:xfrm>
            <a:off x="7142812" y="4018726"/>
            <a:ext cx="138603" cy="324058"/>
          </a:xfrm>
          <a:custGeom>
            <a:avLst/>
            <a:gdLst>
              <a:gd name="connsiteX0" fmla="*/ 4832 w 184694"/>
              <a:gd name="connsiteY0" fmla="*/ 0 h 946390"/>
              <a:gd name="connsiteX1" fmla="*/ 22587 w 184694"/>
              <a:gd name="connsiteY1" fmla="*/ 834501 h 946390"/>
              <a:gd name="connsiteX2" fmla="*/ 182385 w 184694"/>
              <a:gd name="connsiteY2" fmla="*/ 870012 h 946390"/>
              <a:gd name="connsiteX3" fmla="*/ 102486 w 184694"/>
              <a:gd name="connsiteY3" fmla="*/ 204187 h 94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694" h="946390">
                <a:moveTo>
                  <a:pt x="4832" y="0"/>
                </a:moveTo>
                <a:cubicBezTo>
                  <a:pt x="-1087" y="344749"/>
                  <a:pt x="-7005" y="689499"/>
                  <a:pt x="22587" y="834501"/>
                </a:cubicBezTo>
                <a:cubicBezTo>
                  <a:pt x="52179" y="979503"/>
                  <a:pt x="169069" y="975064"/>
                  <a:pt x="182385" y="870012"/>
                </a:cubicBezTo>
                <a:cubicBezTo>
                  <a:pt x="195701" y="764960"/>
                  <a:pt x="149093" y="484573"/>
                  <a:pt x="102486" y="204187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6" name="文本框 415">
            <a:extLst>
              <a:ext uri="{FF2B5EF4-FFF2-40B4-BE49-F238E27FC236}">
                <a16:creationId xmlns:a16="http://schemas.microsoft.com/office/drawing/2014/main" id="{6B870D55-BA03-4DEE-878C-DC59FD640D60}"/>
              </a:ext>
            </a:extLst>
          </p:cNvPr>
          <p:cNvSpPr txBox="1"/>
          <p:nvPr/>
        </p:nvSpPr>
        <p:spPr>
          <a:xfrm>
            <a:off x="6755939" y="3882148"/>
            <a:ext cx="319612" cy="2780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…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7" name="文本框 416">
            <a:extLst>
              <a:ext uri="{FF2B5EF4-FFF2-40B4-BE49-F238E27FC236}">
                <a16:creationId xmlns:a16="http://schemas.microsoft.com/office/drawing/2014/main" id="{4C3BA7AC-BC24-472C-9916-264DC57A3957}"/>
              </a:ext>
            </a:extLst>
          </p:cNvPr>
          <p:cNvSpPr txBox="1"/>
          <p:nvPr/>
        </p:nvSpPr>
        <p:spPr>
          <a:xfrm>
            <a:off x="5805446" y="3484962"/>
            <a:ext cx="1939525" cy="278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Microservice Processes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18" name="直接连接符 417">
            <a:extLst>
              <a:ext uri="{FF2B5EF4-FFF2-40B4-BE49-F238E27FC236}">
                <a16:creationId xmlns:a16="http://schemas.microsoft.com/office/drawing/2014/main" id="{E8BA2565-80F0-48D1-88A8-2D4C2760A04E}"/>
              </a:ext>
            </a:extLst>
          </p:cNvPr>
          <p:cNvCxnSpPr>
            <a:stCxn id="378" idx="0"/>
          </p:cNvCxnSpPr>
          <p:nvPr/>
        </p:nvCxnSpPr>
        <p:spPr>
          <a:xfrm flipV="1">
            <a:off x="6125867" y="3714176"/>
            <a:ext cx="582406" cy="14337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连接符 419">
            <a:extLst>
              <a:ext uri="{FF2B5EF4-FFF2-40B4-BE49-F238E27FC236}">
                <a16:creationId xmlns:a16="http://schemas.microsoft.com/office/drawing/2014/main" id="{E2211C07-44D3-49D1-BAC4-99E2215F1BF1}"/>
              </a:ext>
            </a:extLst>
          </p:cNvPr>
          <p:cNvCxnSpPr>
            <a:stCxn id="360" idx="0"/>
          </p:cNvCxnSpPr>
          <p:nvPr/>
        </p:nvCxnSpPr>
        <p:spPr>
          <a:xfrm flipV="1">
            <a:off x="6566630" y="3714176"/>
            <a:ext cx="141647" cy="14337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>
            <a:extLst>
              <a:ext uri="{FF2B5EF4-FFF2-40B4-BE49-F238E27FC236}">
                <a16:creationId xmlns:a16="http://schemas.microsoft.com/office/drawing/2014/main" id="{545874CB-6A49-41B9-9590-BC8AEC7DAD22}"/>
              </a:ext>
            </a:extLst>
          </p:cNvPr>
          <p:cNvCxnSpPr>
            <a:stCxn id="380" idx="0"/>
          </p:cNvCxnSpPr>
          <p:nvPr/>
        </p:nvCxnSpPr>
        <p:spPr>
          <a:xfrm flipH="1" flipV="1">
            <a:off x="6713407" y="3714176"/>
            <a:ext cx="500747" cy="14467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>
            <a:extLst>
              <a:ext uri="{FF2B5EF4-FFF2-40B4-BE49-F238E27FC236}">
                <a16:creationId xmlns:a16="http://schemas.microsoft.com/office/drawing/2014/main" id="{F09B3729-1532-4811-AAE6-8F08A0B3467F}"/>
              </a:ext>
            </a:extLst>
          </p:cNvPr>
          <p:cNvCxnSpPr>
            <a:cxnSpLocks/>
          </p:cNvCxnSpPr>
          <p:nvPr/>
        </p:nvCxnSpPr>
        <p:spPr>
          <a:xfrm flipV="1">
            <a:off x="7301831" y="3889248"/>
            <a:ext cx="312073" cy="29351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文本框 422">
            <a:extLst>
              <a:ext uri="{FF2B5EF4-FFF2-40B4-BE49-F238E27FC236}">
                <a16:creationId xmlns:a16="http://schemas.microsoft.com/office/drawing/2014/main" id="{C2C48E8C-CA81-4490-8D14-BA05610C326B}"/>
              </a:ext>
            </a:extLst>
          </p:cNvPr>
          <p:cNvSpPr txBox="1"/>
          <p:nvPr/>
        </p:nvSpPr>
        <p:spPr>
          <a:xfrm>
            <a:off x="7368321" y="3720260"/>
            <a:ext cx="9013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ags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4" name="矩形: 圆角 423">
            <a:extLst>
              <a:ext uri="{FF2B5EF4-FFF2-40B4-BE49-F238E27FC236}">
                <a16:creationId xmlns:a16="http://schemas.microsoft.com/office/drawing/2014/main" id="{5738E188-2B64-4CB7-A6DE-8CEA2CD56571}"/>
              </a:ext>
            </a:extLst>
          </p:cNvPr>
          <p:cNvSpPr/>
          <p:nvPr/>
        </p:nvSpPr>
        <p:spPr>
          <a:xfrm>
            <a:off x="5933098" y="2013590"/>
            <a:ext cx="1029728" cy="2374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5" name="矩形: 圆角 424">
            <a:extLst>
              <a:ext uri="{FF2B5EF4-FFF2-40B4-BE49-F238E27FC236}">
                <a16:creationId xmlns:a16="http://schemas.microsoft.com/office/drawing/2014/main" id="{3FCBBBA9-CEF2-4CC3-BDC1-529525234CAA}"/>
              </a:ext>
            </a:extLst>
          </p:cNvPr>
          <p:cNvSpPr/>
          <p:nvPr/>
        </p:nvSpPr>
        <p:spPr>
          <a:xfrm>
            <a:off x="7119721" y="2016097"/>
            <a:ext cx="1029728" cy="2374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6" name="矩形: 圆角 425">
            <a:extLst>
              <a:ext uri="{FF2B5EF4-FFF2-40B4-BE49-F238E27FC236}">
                <a16:creationId xmlns:a16="http://schemas.microsoft.com/office/drawing/2014/main" id="{43F37824-B3E2-44AD-A3C6-B4536BFC76E0}"/>
              </a:ext>
            </a:extLst>
          </p:cNvPr>
          <p:cNvSpPr/>
          <p:nvPr/>
        </p:nvSpPr>
        <p:spPr>
          <a:xfrm>
            <a:off x="5933050" y="2649370"/>
            <a:ext cx="1029728" cy="22909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7" name="矩形: 圆角 426">
            <a:extLst>
              <a:ext uri="{FF2B5EF4-FFF2-40B4-BE49-F238E27FC236}">
                <a16:creationId xmlns:a16="http://schemas.microsoft.com/office/drawing/2014/main" id="{A5FDBE0A-E2C5-4E9D-A576-C80162A0EA4B}"/>
              </a:ext>
            </a:extLst>
          </p:cNvPr>
          <p:cNvSpPr/>
          <p:nvPr/>
        </p:nvSpPr>
        <p:spPr>
          <a:xfrm>
            <a:off x="7119672" y="2645251"/>
            <a:ext cx="1029728" cy="22909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8" name="矩形 427">
            <a:extLst>
              <a:ext uri="{FF2B5EF4-FFF2-40B4-BE49-F238E27FC236}">
                <a16:creationId xmlns:a16="http://schemas.microsoft.com/office/drawing/2014/main" id="{0C23B418-B681-43CA-81DF-38FAE21D8963}"/>
              </a:ext>
            </a:extLst>
          </p:cNvPr>
          <p:cNvSpPr/>
          <p:nvPr/>
        </p:nvSpPr>
        <p:spPr>
          <a:xfrm>
            <a:off x="5851265" y="1999832"/>
            <a:ext cx="11821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Decider 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9" name="矩形 428">
            <a:extLst>
              <a:ext uri="{FF2B5EF4-FFF2-40B4-BE49-F238E27FC236}">
                <a16:creationId xmlns:a16="http://schemas.microsoft.com/office/drawing/2014/main" id="{DF096119-65AE-48A3-96B1-096AEDDA6DC7}"/>
              </a:ext>
            </a:extLst>
          </p:cNvPr>
          <p:cNvSpPr/>
          <p:nvPr/>
        </p:nvSpPr>
        <p:spPr>
          <a:xfrm>
            <a:off x="7143613" y="2006599"/>
            <a:ext cx="9742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Allocator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0" name="矩形 429">
            <a:extLst>
              <a:ext uri="{FF2B5EF4-FFF2-40B4-BE49-F238E27FC236}">
                <a16:creationId xmlns:a16="http://schemas.microsoft.com/office/drawing/2014/main" id="{DCA5D856-E473-426D-BF39-85AE26F259FF}"/>
              </a:ext>
            </a:extLst>
          </p:cNvPr>
          <p:cNvSpPr/>
          <p:nvPr/>
        </p:nvSpPr>
        <p:spPr>
          <a:xfrm>
            <a:off x="5866136" y="2633943"/>
            <a:ext cx="1136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Constructor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1" name="矩形 430">
            <a:extLst>
              <a:ext uri="{FF2B5EF4-FFF2-40B4-BE49-F238E27FC236}">
                <a16:creationId xmlns:a16="http://schemas.microsoft.com/office/drawing/2014/main" id="{ECCC6592-C6B7-4EF2-879C-9B57174F9328}"/>
              </a:ext>
            </a:extLst>
          </p:cNvPr>
          <p:cNvSpPr/>
          <p:nvPr/>
        </p:nvSpPr>
        <p:spPr>
          <a:xfrm>
            <a:off x="7069749" y="2627317"/>
            <a:ext cx="11849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Calibrator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D593928-34EB-4854-83BD-130BE06BCA86}"/>
              </a:ext>
            </a:extLst>
          </p:cNvPr>
          <p:cNvCxnSpPr>
            <a:cxnSpLocks/>
          </p:cNvCxnSpPr>
          <p:nvPr/>
        </p:nvCxnSpPr>
        <p:spPr>
          <a:xfrm flipV="1">
            <a:off x="5353272" y="1432400"/>
            <a:ext cx="373572" cy="852569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11AADDB-1B6D-4AE5-9F6F-8EA0B04B5E04}"/>
              </a:ext>
            </a:extLst>
          </p:cNvPr>
          <p:cNvCxnSpPr>
            <a:cxnSpLocks/>
          </p:cNvCxnSpPr>
          <p:nvPr/>
        </p:nvCxnSpPr>
        <p:spPr>
          <a:xfrm>
            <a:off x="5353272" y="2545578"/>
            <a:ext cx="402997" cy="443541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接连接符 511">
            <a:extLst>
              <a:ext uri="{FF2B5EF4-FFF2-40B4-BE49-F238E27FC236}">
                <a16:creationId xmlns:a16="http://schemas.microsoft.com/office/drawing/2014/main" id="{D0DF42BA-F2A4-4779-A448-A95EC554FACC}"/>
              </a:ext>
            </a:extLst>
          </p:cNvPr>
          <p:cNvCxnSpPr>
            <a:cxnSpLocks/>
          </p:cNvCxnSpPr>
          <p:nvPr/>
        </p:nvCxnSpPr>
        <p:spPr>
          <a:xfrm flipV="1">
            <a:off x="5362536" y="3202167"/>
            <a:ext cx="364308" cy="316795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接连接符 512">
            <a:extLst>
              <a:ext uri="{FF2B5EF4-FFF2-40B4-BE49-F238E27FC236}">
                <a16:creationId xmlns:a16="http://schemas.microsoft.com/office/drawing/2014/main" id="{9AE0B26B-3609-4075-A35F-EAE07F000E09}"/>
              </a:ext>
            </a:extLst>
          </p:cNvPr>
          <p:cNvCxnSpPr>
            <a:cxnSpLocks/>
          </p:cNvCxnSpPr>
          <p:nvPr/>
        </p:nvCxnSpPr>
        <p:spPr>
          <a:xfrm>
            <a:off x="5353272" y="3785864"/>
            <a:ext cx="378510" cy="1580179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EC96AC67-809B-4D8C-B4F9-5469E930D880}"/>
              </a:ext>
            </a:extLst>
          </p:cNvPr>
          <p:cNvSpPr/>
          <p:nvPr/>
        </p:nvSpPr>
        <p:spPr>
          <a:xfrm>
            <a:off x="5015251" y="2545578"/>
            <a:ext cx="244473" cy="948648"/>
          </a:xfrm>
          <a:prstGeom prst="upDownArrow">
            <a:avLst>
              <a:gd name="adj1" fmla="val 35348"/>
              <a:gd name="adj2" fmla="val 102104"/>
            </a:avLst>
          </a:prstGeom>
          <a:solidFill>
            <a:schemeClr val="accent1">
              <a:lumMod val="60000"/>
              <a:lumOff val="4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2388660-43EE-44BC-B074-7A7DC95DBABB}"/>
              </a:ext>
            </a:extLst>
          </p:cNvPr>
          <p:cNvSpPr/>
          <p:nvPr/>
        </p:nvSpPr>
        <p:spPr>
          <a:xfrm>
            <a:off x="3055963" y="2690757"/>
            <a:ext cx="1918926" cy="67211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2" name="文本框 431">
            <a:extLst>
              <a:ext uri="{FF2B5EF4-FFF2-40B4-BE49-F238E27FC236}">
                <a16:creationId xmlns:a16="http://schemas.microsoft.com/office/drawing/2014/main" id="{6093389F-D62E-483A-9602-3B47F097EBD5}"/>
              </a:ext>
            </a:extLst>
          </p:cNvPr>
          <p:cNvSpPr txBox="1"/>
          <p:nvPr/>
        </p:nvSpPr>
        <p:spPr>
          <a:xfrm>
            <a:off x="3145130" y="2682786"/>
            <a:ext cx="18227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Transparent Tagging</a:t>
            </a:r>
            <a:endParaRPr kumimoji="0" lang="zh-CN" altLang="en-US" sz="1200" b="1" i="0" u="sng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B0083AC4-232E-42B7-9077-22BD4077978C}"/>
                  </a:ext>
                </a:extLst>
              </p:cNvPr>
              <p:cNvSpPr txBox="1"/>
              <p:nvPr/>
            </p:nvSpPr>
            <p:spPr>
              <a:xfrm>
                <a:off x="3022545" y="2910739"/>
                <a:ext cx="2226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.s-tag: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1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sSub>
                      <m:sSubPr>
                        <m:ctrlPr>
                          <a:rPr kumimoji="0" lang="en-US" altLang="zh-CN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zh-CN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𝑚𝑠</m:t>
                        </m:r>
                      </m:e>
                      <m:sub>
                        <m:r>
                          <a:rPr kumimoji="0" lang="en-US" altLang="zh-CN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kumimoji="0" lang="en-US" altLang="zh-CN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𝑝𝑟𝑖𝑜</m:t>
                    </m:r>
                    <m:r>
                      <a:rPr kumimoji="0" lang="en-US" altLang="zh-CN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kumimoji="0" lang="en-US" altLang="zh-CN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kumimoji="0" lang="en-US" altLang="zh-CN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𝑝𝑜𝑤𝑒𝑟</m:t>
                    </m:r>
                    <m:r>
                      <a:rPr kumimoji="0" lang="en-US" altLang="zh-CN" sz="1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.h-tag: NPS-MSR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B0083AC4-232E-42B7-9077-22BD40779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545" y="2910739"/>
                <a:ext cx="2226183" cy="461665"/>
              </a:xfrm>
              <a:prstGeom prst="rect">
                <a:avLst/>
              </a:prstGeom>
              <a:blipFill>
                <a:blip r:embed="rId4"/>
                <a:stretch>
                  <a:fillRect l="-274" t="-1316"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文本框 260">
            <a:extLst>
              <a:ext uri="{FF2B5EF4-FFF2-40B4-BE49-F238E27FC236}">
                <a16:creationId xmlns:a16="http://schemas.microsoft.com/office/drawing/2014/main" id="{F92F9840-A995-4DE0-82B5-5152C3264629}"/>
              </a:ext>
            </a:extLst>
          </p:cNvPr>
          <p:cNvSpPr txBox="1"/>
          <p:nvPr/>
        </p:nvSpPr>
        <p:spPr>
          <a:xfrm>
            <a:off x="5909091" y="1418750"/>
            <a:ext cx="2265721" cy="278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Agile Power Budgeting</a:t>
            </a:r>
            <a:endParaRPr kumimoji="0" lang="zh-CN" altLang="en-US" sz="1200" b="1" i="0" u="sng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C107E4EB-3EDB-48B9-ABDE-D59F54B3D8D1}"/>
              </a:ext>
            </a:extLst>
          </p:cNvPr>
          <p:cNvCxnSpPr>
            <a:cxnSpLocks/>
          </p:cNvCxnSpPr>
          <p:nvPr/>
        </p:nvCxnSpPr>
        <p:spPr>
          <a:xfrm flipH="1" flipV="1">
            <a:off x="4968240" y="2895601"/>
            <a:ext cx="170688" cy="140207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id="{0C66B93E-98AB-41AF-90F8-615C01F36FCE}"/>
              </a:ext>
            </a:extLst>
          </p:cNvPr>
          <p:cNvSpPr/>
          <p:nvPr/>
        </p:nvSpPr>
        <p:spPr>
          <a:xfrm>
            <a:off x="9715500" y="4434840"/>
            <a:ext cx="2011680" cy="7696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422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310464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DDE584-139E-487B-87A0-2DC7D880AE61}"/>
              </a:ext>
            </a:extLst>
          </p:cNvPr>
          <p:cNvSpPr txBox="1"/>
          <p:nvPr/>
        </p:nvSpPr>
        <p:spPr>
          <a:xfrm>
            <a:off x="550897" y="547103"/>
            <a:ext cx="613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二分图：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5F7D075-E94D-4B5F-95CC-1E113FDA93A7}"/>
              </a:ext>
            </a:extLst>
          </p:cNvPr>
          <p:cNvGrpSpPr/>
          <p:nvPr/>
        </p:nvGrpSpPr>
        <p:grpSpPr>
          <a:xfrm>
            <a:off x="866246" y="2023323"/>
            <a:ext cx="10800000" cy="2102776"/>
            <a:chOff x="866246" y="2023323"/>
            <a:chExt cx="10800000" cy="21027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4E36DAB-8595-4F1B-BD43-933FBFB4456C}"/>
                </a:ext>
              </a:extLst>
            </p:cNvPr>
            <p:cNvGrpSpPr/>
            <p:nvPr/>
          </p:nvGrpSpPr>
          <p:grpSpPr>
            <a:xfrm>
              <a:off x="3078623" y="2558122"/>
              <a:ext cx="1330294" cy="1397229"/>
              <a:chOff x="3419066" y="2500975"/>
              <a:chExt cx="1129932" cy="1418865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B4E1D54-8E61-4FAD-A834-9675D041F3A4}"/>
                  </a:ext>
                </a:extLst>
              </p:cNvPr>
              <p:cNvSpPr/>
              <p:nvPr/>
            </p:nvSpPr>
            <p:spPr>
              <a:xfrm>
                <a:off x="3424970" y="2500975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C8B04910-543F-4EEC-9C1D-47A8E5240393}"/>
                  </a:ext>
                </a:extLst>
              </p:cNvPr>
              <p:cNvSpPr/>
              <p:nvPr/>
            </p:nvSpPr>
            <p:spPr>
              <a:xfrm>
                <a:off x="3426129" y="3720964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BEC0A0DC-8968-4E03-9098-17F513CC5213}"/>
                  </a:ext>
                </a:extLst>
              </p:cNvPr>
              <p:cNvSpPr/>
              <p:nvPr/>
            </p:nvSpPr>
            <p:spPr>
              <a:xfrm>
                <a:off x="3426128" y="3457238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F80D588E-EDB0-4A2E-8AD8-315AFD3C2A5D}"/>
                  </a:ext>
                </a:extLst>
              </p:cNvPr>
              <p:cNvSpPr/>
              <p:nvPr/>
            </p:nvSpPr>
            <p:spPr>
              <a:xfrm>
                <a:off x="3419066" y="3218561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95BB8467-EC95-4668-9529-1DC932789A9E}"/>
                  </a:ext>
                </a:extLst>
              </p:cNvPr>
              <p:cNvSpPr/>
              <p:nvPr/>
            </p:nvSpPr>
            <p:spPr>
              <a:xfrm>
                <a:off x="3420086" y="2962662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467BE2F7-2D72-46D2-A78D-AF18A3C1BEFF}"/>
                  </a:ext>
                </a:extLst>
              </p:cNvPr>
              <p:cNvSpPr/>
              <p:nvPr/>
            </p:nvSpPr>
            <p:spPr>
              <a:xfrm>
                <a:off x="3422719" y="2733496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6175888-4885-49B6-9AB9-F3E18B148587}"/>
                </a:ext>
              </a:extLst>
            </p:cNvPr>
            <p:cNvGrpSpPr/>
            <p:nvPr/>
          </p:nvGrpSpPr>
          <p:grpSpPr>
            <a:xfrm>
              <a:off x="8187496" y="2488401"/>
              <a:ext cx="906389" cy="1605489"/>
              <a:chOff x="6654699" y="2444012"/>
              <a:chExt cx="497667" cy="1605489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5DB6CFC-9C1E-4339-99A2-15739BD3360E}"/>
                  </a:ext>
                </a:extLst>
              </p:cNvPr>
              <p:cNvSpPr/>
              <p:nvPr/>
            </p:nvSpPr>
            <p:spPr>
              <a:xfrm>
                <a:off x="6654935" y="3781801"/>
                <a:ext cx="496465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741A5A65-299B-4D69-A642-3DD13F7D2811}"/>
                  </a:ext>
                </a:extLst>
              </p:cNvPr>
              <p:cNvSpPr/>
              <p:nvPr/>
            </p:nvSpPr>
            <p:spPr>
              <a:xfrm>
                <a:off x="6654700" y="3515344"/>
                <a:ext cx="496700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F1363512-E07D-4E4A-B721-93514251D8F7}"/>
                  </a:ext>
                </a:extLst>
              </p:cNvPr>
              <p:cNvSpPr/>
              <p:nvPr/>
            </p:nvSpPr>
            <p:spPr>
              <a:xfrm>
                <a:off x="6655666" y="3247534"/>
                <a:ext cx="496700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36733F8E-25BD-4231-8F31-0BD1CBDC62CF}"/>
                  </a:ext>
                </a:extLst>
              </p:cNvPr>
              <p:cNvSpPr/>
              <p:nvPr/>
            </p:nvSpPr>
            <p:spPr>
              <a:xfrm>
                <a:off x="6654700" y="2979720"/>
                <a:ext cx="497666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6D66B428-81AF-44A1-A02B-6AD763606DEA}"/>
                  </a:ext>
                </a:extLst>
              </p:cNvPr>
              <p:cNvSpPr/>
              <p:nvPr/>
            </p:nvSpPr>
            <p:spPr>
              <a:xfrm>
                <a:off x="6654699" y="2712020"/>
                <a:ext cx="497667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BEFCB4F8-27E9-4CD3-A28E-8A5F3234EB79}"/>
                  </a:ext>
                </a:extLst>
              </p:cNvPr>
              <p:cNvSpPr/>
              <p:nvPr/>
            </p:nvSpPr>
            <p:spPr>
              <a:xfrm>
                <a:off x="6654699" y="2444012"/>
                <a:ext cx="497667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BFBFE3F-485E-481F-930C-48BF76F389FB}"/>
                </a:ext>
              </a:extLst>
            </p:cNvPr>
            <p:cNvSpPr/>
            <p:nvPr/>
          </p:nvSpPr>
          <p:spPr>
            <a:xfrm rot="16200000">
              <a:off x="1871069" y="3769425"/>
              <a:ext cx="111525" cy="123698"/>
            </a:xfrm>
            <a:prstGeom prst="ellipse">
              <a:avLst/>
            </a:prstGeom>
            <a:solidFill>
              <a:srgbClr val="00CE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294FC29-56C8-4F73-9984-8888C4DD380D}"/>
                </a:ext>
              </a:extLst>
            </p:cNvPr>
            <p:cNvSpPr/>
            <p:nvPr/>
          </p:nvSpPr>
          <p:spPr>
            <a:xfrm rot="16200000">
              <a:off x="1871069" y="3235843"/>
              <a:ext cx="111525" cy="123698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48A6B8F-0DAE-4300-B16C-65D119CD7FDD}"/>
                </a:ext>
              </a:extLst>
            </p:cNvPr>
            <p:cNvSpPr/>
            <p:nvPr/>
          </p:nvSpPr>
          <p:spPr>
            <a:xfrm rot="16200000">
              <a:off x="1871068" y="2682471"/>
              <a:ext cx="111525" cy="1236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D219CFF-CF2F-421D-B0FF-72FCDC8C7EDF}"/>
                </a:ext>
              </a:extLst>
            </p:cNvPr>
            <p:cNvSpPr/>
            <p:nvPr/>
          </p:nvSpPr>
          <p:spPr>
            <a:xfrm rot="16200000">
              <a:off x="1103117" y="3009273"/>
              <a:ext cx="1649951" cy="5149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32B6CC8-9A3C-4BA3-8DD6-542F5F7AEB8A}"/>
                </a:ext>
              </a:extLst>
            </p:cNvPr>
            <p:cNvSpPr/>
            <p:nvPr/>
          </p:nvSpPr>
          <p:spPr>
            <a:xfrm rot="16200000">
              <a:off x="2365771" y="3009273"/>
              <a:ext cx="1649952" cy="5149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83CB0E0-F50A-43BC-9BCB-B824A69B3E94}"/>
                </a:ext>
              </a:extLst>
            </p:cNvPr>
            <p:cNvCxnSpPr>
              <a:cxnSpLocks/>
              <a:stCxn id="5" idx="4"/>
              <a:endCxn id="180" idx="1"/>
            </p:cNvCxnSpPr>
            <p:nvPr/>
          </p:nvCxnSpPr>
          <p:spPr>
            <a:xfrm>
              <a:off x="1988681" y="3831274"/>
              <a:ext cx="1149831" cy="393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8E1A04A-163D-4876-AD2C-D8E19DFAFE95}"/>
                </a:ext>
              </a:extLst>
            </p:cNvPr>
            <p:cNvCxnSpPr>
              <a:cxnSpLocks/>
              <a:stCxn id="5" idx="4"/>
              <a:endCxn id="179" idx="1"/>
            </p:cNvCxnSpPr>
            <p:nvPr/>
          </p:nvCxnSpPr>
          <p:spPr>
            <a:xfrm flipV="1">
              <a:off x="1988681" y="3592802"/>
              <a:ext cx="1131616" cy="2384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11B1926-7374-45E1-B276-58285082BDE7}"/>
                </a:ext>
              </a:extLst>
            </p:cNvPr>
            <p:cNvCxnSpPr>
              <a:cxnSpLocks/>
              <a:stCxn id="7" idx="4"/>
              <a:endCxn id="180" idx="1"/>
            </p:cNvCxnSpPr>
            <p:nvPr/>
          </p:nvCxnSpPr>
          <p:spPr>
            <a:xfrm>
              <a:off x="1988681" y="3297692"/>
              <a:ext cx="1149831" cy="5729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8DD5EE6-332F-4B95-A155-E74BDD0AC9C2}"/>
                </a:ext>
              </a:extLst>
            </p:cNvPr>
            <p:cNvCxnSpPr>
              <a:cxnSpLocks/>
              <a:stCxn id="7" idx="4"/>
              <a:endCxn id="178" idx="1"/>
            </p:cNvCxnSpPr>
            <p:nvPr/>
          </p:nvCxnSpPr>
          <p:spPr>
            <a:xfrm>
              <a:off x="1988681" y="3297692"/>
              <a:ext cx="1166055" cy="719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DCA54E0-8808-46ED-95A9-D5E4816B7D05}"/>
                </a:ext>
              </a:extLst>
            </p:cNvPr>
            <p:cNvCxnSpPr>
              <a:cxnSpLocks/>
              <a:stCxn id="7" idx="4"/>
              <a:endCxn id="177" idx="1"/>
            </p:cNvCxnSpPr>
            <p:nvPr/>
          </p:nvCxnSpPr>
          <p:spPr>
            <a:xfrm flipV="1">
              <a:off x="1988681" y="3113787"/>
              <a:ext cx="1155956" cy="1839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30ED20C-38DD-45C8-A72A-9E0A862C02F2}"/>
                </a:ext>
              </a:extLst>
            </p:cNvPr>
            <p:cNvCxnSpPr>
              <a:cxnSpLocks/>
              <a:stCxn id="8" idx="4"/>
              <a:endCxn id="175" idx="2"/>
            </p:cNvCxnSpPr>
            <p:nvPr/>
          </p:nvCxnSpPr>
          <p:spPr>
            <a:xfrm flipV="1">
              <a:off x="1988680" y="2649490"/>
              <a:ext cx="1159732" cy="948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DDD54A9-9EBB-4D77-8E50-E17D06261639}"/>
                </a:ext>
              </a:extLst>
            </p:cNvPr>
            <p:cNvCxnSpPr>
              <a:cxnSpLocks/>
              <a:stCxn id="8" idx="4"/>
              <a:endCxn id="176" idx="1"/>
            </p:cNvCxnSpPr>
            <p:nvPr/>
          </p:nvCxnSpPr>
          <p:spPr>
            <a:xfrm>
              <a:off x="1988680" y="2744320"/>
              <a:ext cx="1191445" cy="1243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6D939DEB-BBF6-4E6F-8887-479171166395}"/>
                </a:ext>
              </a:extLst>
            </p:cNvPr>
            <p:cNvCxnSpPr>
              <a:cxnSpLocks/>
              <a:stCxn id="8" idx="4"/>
              <a:endCxn id="178" idx="1"/>
            </p:cNvCxnSpPr>
            <p:nvPr/>
          </p:nvCxnSpPr>
          <p:spPr>
            <a:xfrm>
              <a:off x="1988680" y="2744320"/>
              <a:ext cx="1166056" cy="6253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23001104-FA30-468F-9852-CBC64E00AE7C}"/>
                </a:ext>
              </a:extLst>
            </p:cNvPr>
            <p:cNvSpPr/>
            <p:nvPr/>
          </p:nvSpPr>
          <p:spPr>
            <a:xfrm>
              <a:off x="5085543" y="2567000"/>
              <a:ext cx="126854" cy="10875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58C91634-AEE7-4FEC-AC5A-796F738BA0C3}"/>
                </a:ext>
              </a:extLst>
            </p:cNvPr>
            <p:cNvSpPr/>
            <p:nvPr/>
          </p:nvSpPr>
          <p:spPr>
            <a:xfrm>
              <a:off x="5085543" y="2826471"/>
              <a:ext cx="126854" cy="134647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A2F7D95-418A-4D9C-9AC1-0C3302E16787}"/>
                </a:ext>
              </a:extLst>
            </p:cNvPr>
            <p:cNvSpPr/>
            <p:nvPr/>
          </p:nvSpPr>
          <p:spPr>
            <a:xfrm>
              <a:off x="5081769" y="3091126"/>
              <a:ext cx="141062" cy="131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61" name="菱形 60">
              <a:extLst>
                <a:ext uri="{FF2B5EF4-FFF2-40B4-BE49-F238E27FC236}">
                  <a16:creationId xmlns:a16="http://schemas.microsoft.com/office/drawing/2014/main" id="{40DADB53-F269-45AA-BC3D-44D10A00E2B8}"/>
                </a:ext>
              </a:extLst>
            </p:cNvPr>
            <p:cNvSpPr/>
            <p:nvPr/>
          </p:nvSpPr>
          <p:spPr>
            <a:xfrm>
              <a:off x="5091867" y="3354865"/>
              <a:ext cx="126854" cy="15092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62" name="五边形 61">
              <a:extLst>
                <a:ext uri="{FF2B5EF4-FFF2-40B4-BE49-F238E27FC236}">
                  <a16:creationId xmlns:a16="http://schemas.microsoft.com/office/drawing/2014/main" id="{E5060957-A27D-4D4B-AA71-1AFD0B7D5CAB}"/>
                </a:ext>
              </a:extLst>
            </p:cNvPr>
            <p:cNvSpPr/>
            <p:nvPr/>
          </p:nvSpPr>
          <p:spPr>
            <a:xfrm>
              <a:off x="5077626" y="3620358"/>
              <a:ext cx="162604" cy="133165"/>
            </a:xfrm>
            <a:prstGeom prst="pentag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63" name="流程图: 手动操作 62">
              <a:extLst>
                <a:ext uri="{FF2B5EF4-FFF2-40B4-BE49-F238E27FC236}">
                  <a16:creationId xmlns:a16="http://schemas.microsoft.com/office/drawing/2014/main" id="{B867EA07-1962-4C6F-8A31-F053E2B8FCF7}"/>
                </a:ext>
              </a:extLst>
            </p:cNvPr>
            <p:cNvSpPr/>
            <p:nvPr/>
          </p:nvSpPr>
          <p:spPr>
            <a:xfrm>
              <a:off x="5069481" y="3922384"/>
              <a:ext cx="162604" cy="106533"/>
            </a:xfrm>
            <a:prstGeom prst="flowChartManualOperat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ED2A1B19-91EA-4D0B-B264-7A851DF97816}"/>
                </a:ext>
              </a:extLst>
            </p:cNvPr>
            <p:cNvGrpSpPr/>
            <p:nvPr/>
          </p:nvGrpSpPr>
          <p:grpSpPr>
            <a:xfrm>
              <a:off x="4991391" y="2486257"/>
              <a:ext cx="312435" cy="1605489"/>
              <a:chOff x="3495835" y="3115806"/>
              <a:chExt cx="788870" cy="1605489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5E53517-8BB7-4E4B-AD24-40F8D5A4AC11}"/>
                  </a:ext>
                </a:extLst>
              </p:cNvPr>
              <p:cNvSpPr/>
              <p:nvPr/>
            </p:nvSpPr>
            <p:spPr>
              <a:xfrm>
                <a:off x="3495838" y="3115806"/>
                <a:ext cx="768850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BCC8C7A-AB6C-483F-9634-17E73478A83A}"/>
                  </a:ext>
                </a:extLst>
              </p:cNvPr>
              <p:cNvSpPr/>
              <p:nvPr/>
            </p:nvSpPr>
            <p:spPr>
              <a:xfrm>
                <a:off x="3495838" y="3383814"/>
                <a:ext cx="768850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C975CE7-614A-42B6-9357-D3B73C6E217E}"/>
                  </a:ext>
                </a:extLst>
              </p:cNvPr>
              <p:cNvSpPr/>
              <p:nvPr/>
            </p:nvSpPr>
            <p:spPr>
              <a:xfrm>
                <a:off x="3495838" y="3651514"/>
                <a:ext cx="768850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7AC7ED0-AFFB-46C2-8A40-23296A62C364}"/>
                  </a:ext>
                </a:extLst>
              </p:cNvPr>
              <p:cNvSpPr/>
              <p:nvPr/>
            </p:nvSpPr>
            <p:spPr>
              <a:xfrm>
                <a:off x="3497315" y="3919328"/>
                <a:ext cx="767373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7B583E47-F75C-4361-908A-A0D6B6E6E9ED}"/>
                  </a:ext>
                </a:extLst>
              </p:cNvPr>
              <p:cNvSpPr/>
              <p:nvPr/>
            </p:nvSpPr>
            <p:spPr>
              <a:xfrm>
                <a:off x="3495835" y="4187138"/>
                <a:ext cx="788870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17939341-CC58-45C4-ACFE-C760D2E5F225}"/>
                  </a:ext>
                </a:extLst>
              </p:cNvPr>
              <p:cNvSpPr/>
              <p:nvPr/>
            </p:nvSpPr>
            <p:spPr>
              <a:xfrm>
                <a:off x="3496196" y="4453595"/>
                <a:ext cx="788509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FC35F5E-A1CD-44AA-8809-4BC3AD666BE4}"/>
                </a:ext>
              </a:extLst>
            </p:cNvPr>
            <p:cNvSpPr txBox="1"/>
            <p:nvPr/>
          </p:nvSpPr>
          <p:spPr>
            <a:xfrm>
              <a:off x="6227003" y="2103917"/>
              <a:ext cx="916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Indegree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C65E219-B144-4D65-860F-A51FE0A1C948}"/>
                </a:ext>
              </a:extLst>
            </p:cNvPr>
            <p:cNvSpPr txBox="1"/>
            <p:nvPr/>
          </p:nvSpPr>
          <p:spPr>
            <a:xfrm>
              <a:off x="8108927" y="2055879"/>
              <a:ext cx="1107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Dynamic Weight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69D13BF1-5BC8-45FF-B60E-79BE1CBE0CE6}"/>
                </a:ext>
              </a:extLst>
            </p:cNvPr>
            <p:cNvSpPr txBox="1"/>
            <p:nvPr/>
          </p:nvSpPr>
          <p:spPr>
            <a:xfrm>
              <a:off x="4653445" y="2102954"/>
              <a:ext cx="916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Vertex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E8E37ED-A642-42DB-97B5-861EAE2EFF21}"/>
                </a:ext>
              </a:extLst>
            </p:cNvPr>
            <p:cNvSpPr txBox="1"/>
            <p:nvPr/>
          </p:nvSpPr>
          <p:spPr>
            <a:xfrm>
              <a:off x="1557959" y="2110322"/>
              <a:ext cx="739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API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95ADEFBE-FABE-4E1F-9CF8-9FB7D74D0B8C}"/>
                </a:ext>
              </a:extLst>
            </p:cNvPr>
            <p:cNvSpPr txBox="1"/>
            <p:nvPr/>
          </p:nvSpPr>
          <p:spPr>
            <a:xfrm>
              <a:off x="2570944" y="2023323"/>
              <a:ext cx="1220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Application Service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8A8714AD-3C67-4310-94D2-A6D7F339664C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81" y="2647404"/>
              <a:ext cx="394915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92E6CD9-84CD-4D95-877F-51E27CCC639E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81" y="2915412"/>
              <a:ext cx="394915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294B5724-FD4F-41B5-B667-B319EF066CDD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81" y="3183112"/>
              <a:ext cx="394916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9312D764-EB51-4618-B0F3-2B5B706CEE13}"/>
                </a:ext>
              </a:extLst>
            </p:cNvPr>
            <p:cNvCxnSpPr>
              <a:cxnSpLocks/>
            </p:cNvCxnSpPr>
            <p:nvPr/>
          </p:nvCxnSpPr>
          <p:spPr>
            <a:xfrm>
              <a:off x="7793680" y="3450926"/>
              <a:ext cx="394916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C86EE9F4-74E5-4144-8C68-DBF5F10373D9}"/>
                </a:ext>
              </a:extLst>
            </p:cNvPr>
            <p:cNvCxnSpPr>
              <a:cxnSpLocks/>
            </p:cNvCxnSpPr>
            <p:nvPr/>
          </p:nvCxnSpPr>
          <p:spPr>
            <a:xfrm>
              <a:off x="7793680" y="3718736"/>
              <a:ext cx="393817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695D5D22-E2B0-41B5-A944-FA43B2A60DC5}"/>
                </a:ext>
              </a:extLst>
            </p:cNvPr>
            <p:cNvCxnSpPr>
              <a:cxnSpLocks/>
            </p:cNvCxnSpPr>
            <p:nvPr/>
          </p:nvCxnSpPr>
          <p:spPr>
            <a:xfrm>
              <a:off x="7793947" y="3985193"/>
              <a:ext cx="393817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363ACA5F-B32F-4FC2-80D4-B928F341E490}"/>
                </a:ext>
              </a:extLst>
            </p:cNvPr>
            <p:cNvSpPr txBox="1"/>
            <p:nvPr/>
          </p:nvSpPr>
          <p:spPr>
            <a:xfrm>
              <a:off x="7824506" y="2434124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9B7D630E-0972-462A-98D5-B0A6ED15C729}"/>
                </a:ext>
              </a:extLst>
            </p:cNvPr>
            <p:cNvSpPr txBox="1"/>
            <p:nvPr/>
          </p:nvSpPr>
          <p:spPr>
            <a:xfrm>
              <a:off x="7836281" y="2693060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D2BA97FD-E11E-4787-91EE-AF9FCFC2C2C7}"/>
                </a:ext>
              </a:extLst>
            </p:cNvPr>
            <p:cNvSpPr txBox="1"/>
            <p:nvPr/>
          </p:nvSpPr>
          <p:spPr>
            <a:xfrm>
              <a:off x="7836281" y="2968267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6449E13D-C336-489A-9D4F-6A2A21DDC881}"/>
                </a:ext>
              </a:extLst>
            </p:cNvPr>
            <p:cNvSpPr txBox="1"/>
            <p:nvPr/>
          </p:nvSpPr>
          <p:spPr>
            <a:xfrm>
              <a:off x="7848056" y="3236081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F703237-8335-45A7-B8BE-7CE1855BE894}"/>
                </a:ext>
              </a:extLst>
            </p:cNvPr>
            <p:cNvSpPr txBox="1"/>
            <p:nvPr/>
          </p:nvSpPr>
          <p:spPr>
            <a:xfrm>
              <a:off x="7848061" y="3511292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BB977287-5208-4C07-B1C6-B0774413087A}"/>
                </a:ext>
              </a:extLst>
            </p:cNvPr>
            <p:cNvSpPr txBox="1"/>
            <p:nvPr/>
          </p:nvSpPr>
          <p:spPr>
            <a:xfrm>
              <a:off x="7859836" y="3770228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891A956D-0FE6-40A6-98C1-2212B45BAACB}"/>
                    </a:ext>
                  </a:extLst>
                </p:cNvPr>
                <p:cNvSpPr txBox="1"/>
                <p:nvPr/>
              </p:nvSpPr>
              <p:spPr>
                <a:xfrm>
                  <a:off x="8026808" y="2462347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891A956D-0FE6-40A6-98C1-2212B45BA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08" y="2462347"/>
                  <a:ext cx="1246405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箭头: 右 119">
              <a:extLst>
                <a:ext uri="{FF2B5EF4-FFF2-40B4-BE49-F238E27FC236}">
                  <a16:creationId xmlns:a16="http://schemas.microsoft.com/office/drawing/2014/main" id="{8CE17959-901B-40C3-9C89-CD3CB614666F}"/>
                </a:ext>
              </a:extLst>
            </p:cNvPr>
            <p:cNvSpPr/>
            <p:nvPr/>
          </p:nvSpPr>
          <p:spPr>
            <a:xfrm>
              <a:off x="4692410" y="3091461"/>
              <a:ext cx="191356" cy="161841"/>
            </a:xfrm>
            <a:prstGeom prst="rightArrow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0CFF9F1-DBE9-4886-804C-6F7EC5DE289D}"/>
                </a:ext>
              </a:extLst>
            </p:cNvPr>
            <p:cNvGrpSpPr/>
            <p:nvPr/>
          </p:nvGrpSpPr>
          <p:grpSpPr>
            <a:xfrm>
              <a:off x="9442116" y="2486257"/>
              <a:ext cx="913261" cy="1605489"/>
              <a:chOff x="7908636" y="2441868"/>
              <a:chExt cx="497667" cy="1605489"/>
            </a:xfrm>
          </p:grpSpPr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99BA73F0-7FB1-47D2-8B3A-F8C410D83B6E}"/>
                  </a:ext>
                </a:extLst>
              </p:cNvPr>
              <p:cNvSpPr/>
              <p:nvPr/>
            </p:nvSpPr>
            <p:spPr>
              <a:xfrm>
                <a:off x="7908872" y="3779657"/>
                <a:ext cx="496465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FFF67B27-C08E-46AC-B11D-CA7F9812D60B}"/>
                  </a:ext>
                </a:extLst>
              </p:cNvPr>
              <p:cNvSpPr/>
              <p:nvPr/>
            </p:nvSpPr>
            <p:spPr>
              <a:xfrm>
                <a:off x="7908637" y="3513200"/>
                <a:ext cx="496700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FBFC7E17-36C5-40A0-A268-CAF063A67220}"/>
                  </a:ext>
                </a:extLst>
              </p:cNvPr>
              <p:cNvSpPr/>
              <p:nvPr/>
            </p:nvSpPr>
            <p:spPr>
              <a:xfrm>
                <a:off x="7909603" y="3245390"/>
                <a:ext cx="496700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46C85E6B-D7F6-4211-8287-3146C0FAADE6}"/>
                  </a:ext>
                </a:extLst>
              </p:cNvPr>
              <p:cNvSpPr/>
              <p:nvPr/>
            </p:nvSpPr>
            <p:spPr>
              <a:xfrm>
                <a:off x="7908637" y="2977576"/>
                <a:ext cx="497666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AB0DEC7-1107-4E86-85BA-AB8BF524F154}"/>
                  </a:ext>
                </a:extLst>
              </p:cNvPr>
              <p:cNvSpPr/>
              <p:nvPr/>
            </p:nvSpPr>
            <p:spPr>
              <a:xfrm>
                <a:off x="7908636" y="2709876"/>
                <a:ext cx="497667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2B128E7E-FB7D-4C88-A884-03B2803A2673}"/>
                  </a:ext>
                </a:extLst>
              </p:cNvPr>
              <p:cNvSpPr/>
              <p:nvPr/>
            </p:nvSpPr>
            <p:spPr>
              <a:xfrm>
                <a:off x="7908636" y="2441868"/>
                <a:ext cx="497667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027" name="直接连接符 1026">
              <a:extLst>
                <a:ext uri="{FF2B5EF4-FFF2-40B4-BE49-F238E27FC236}">
                  <a16:creationId xmlns:a16="http://schemas.microsoft.com/office/drawing/2014/main" id="{80804D9D-6C35-4D11-90D5-417514F26599}"/>
                </a:ext>
              </a:extLst>
            </p:cNvPr>
            <p:cNvCxnSpPr>
              <a:cxnSpLocks/>
              <a:endCxn id="141" idx="1"/>
            </p:cNvCxnSpPr>
            <p:nvPr/>
          </p:nvCxnSpPr>
          <p:spPr>
            <a:xfrm flipV="1">
              <a:off x="9096898" y="2620107"/>
              <a:ext cx="345217" cy="5378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>
              <a:extLst>
                <a:ext uri="{FF2B5EF4-FFF2-40B4-BE49-F238E27FC236}">
                  <a16:creationId xmlns:a16="http://schemas.microsoft.com/office/drawing/2014/main" id="{36B12CA9-A9C5-4B1D-ADFA-7ED87EDA3F2C}"/>
                </a:ext>
              </a:extLst>
            </p:cNvPr>
            <p:cNvCxnSpPr>
              <a:cxnSpLocks/>
              <a:endCxn id="140" idx="1"/>
            </p:cNvCxnSpPr>
            <p:nvPr/>
          </p:nvCxnSpPr>
          <p:spPr>
            <a:xfrm>
              <a:off x="9096898" y="2622251"/>
              <a:ext cx="345217" cy="2658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接连接符 1030">
              <a:extLst>
                <a:ext uri="{FF2B5EF4-FFF2-40B4-BE49-F238E27FC236}">
                  <a16:creationId xmlns:a16="http://schemas.microsoft.com/office/drawing/2014/main" id="{7EC5BF0F-723A-48F3-967F-3E00FC9B9CA6}"/>
                </a:ext>
              </a:extLst>
            </p:cNvPr>
            <p:cNvCxnSpPr>
              <a:cxnSpLocks/>
              <a:endCxn id="139" idx="1"/>
            </p:cNvCxnSpPr>
            <p:nvPr/>
          </p:nvCxnSpPr>
          <p:spPr>
            <a:xfrm flipV="1">
              <a:off x="9095799" y="3155815"/>
              <a:ext cx="346318" cy="5377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>
              <a:extLst>
                <a:ext uri="{FF2B5EF4-FFF2-40B4-BE49-F238E27FC236}">
                  <a16:creationId xmlns:a16="http://schemas.microsoft.com/office/drawing/2014/main" id="{BBA05441-2B97-4BA5-A682-A6CCB31D53A6}"/>
                </a:ext>
              </a:extLst>
            </p:cNvPr>
            <p:cNvCxnSpPr>
              <a:cxnSpLocks/>
              <a:endCxn id="138" idx="1"/>
            </p:cNvCxnSpPr>
            <p:nvPr/>
          </p:nvCxnSpPr>
          <p:spPr>
            <a:xfrm>
              <a:off x="9096898" y="2890259"/>
              <a:ext cx="346992" cy="5333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>
              <a:extLst>
                <a:ext uri="{FF2B5EF4-FFF2-40B4-BE49-F238E27FC236}">
                  <a16:creationId xmlns:a16="http://schemas.microsoft.com/office/drawing/2014/main" id="{372C79AC-66E2-43A5-A92C-D7C677FA1CBE}"/>
                </a:ext>
              </a:extLst>
            </p:cNvPr>
            <p:cNvCxnSpPr>
              <a:cxnSpLocks/>
              <a:endCxn id="137" idx="1"/>
            </p:cNvCxnSpPr>
            <p:nvPr/>
          </p:nvCxnSpPr>
          <p:spPr>
            <a:xfrm>
              <a:off x="9096898" y="3425773"/>
              <a:ext cx="345220" cy="2656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接连接符 1036">
              <a:extLst>
                <a:ext uri="{FF2B5EF4-FFF2-40B4-BE49-F238E27FC236}">
                  <a16:creationId xmlns:a16="http://schemas.microsoft.com/office/drawing/2014/main" id="{D1C439FE-9F45-44FF-B6E8-7C3723C8DDA5}"/>
                </a:ext>
              </a:extLst>
            </p:cNvPr>
            <p:cNvCxnSpPr>
              <a:cxnSpLocks/>
              <a:endCxn id="136" idx="1"/>
            </p:cNvCxnSpPr>
            <p:nvPr/>
          </p:nvCxnSpPr>
          <p:spPr>
            <a:xfrm flipV="1">
              <a:off x="9095799" y="3957896"/>
              <a:ext cx="346750" cy="21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9A97D224-E322-4152-B788-38F1366E8CBF}"/>
                </a:ext>
              </a:extLst>
            </p:cNvPr>
            <p:cNvSpPr txBox="1"/>
            <p:nvPr/>
          </p:nvSpPr>
          <p:spPr>
            <a:xfrm>
              <a:off x="9546763" y="2124101"/>
              <a:ext cx="916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Criticality 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038" name="右大括号 1037">
              <a:extLst>
                <a:ext uri="{FF2B5EF4-FFF2-40B4-BE49-F238E27FC236}">
                  <a16:creationId xmlns:a16="http://schemas.microsoft.com/office/drawing/2014/main" id="{E025E7F5-2CBD-462F-8D77-5B5840AF0C28}"/>
                </a:ext>
              </a:extLst>
            </p:cNvPr>
            <p:cNvSpPr/>
            <p:nvPr/>
          </p:nvSpPr>
          <p:spPr>
            <a:xfrm>
              <a:off x="10435003" y="2485248"/>
              <a:ext cx="170568" cy="518340"/>
            </a:xfrm>
            <a:prstGeom prst="rightBrace">
              <a:avLst>
                <a:gd name="adj1" fmla="val 33434"/>
                <a:gd name="adj2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09B3AC3B-554E-4E9B-AFCE-074B17DA8CAC}"/>
                </a:ext>
              </a:extLst>
            </p:cNvPr>
            <p:cNvSpPr txBox="1"/>
            <p:nvPr/>
          </p:nvSpPr>
          <p:spPr>
            <a:xfrm>
              <a:off x="10605571" y="2601549"/>
              <a:ext cx="998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&gt;threshold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Critical MS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69" name="右大括号 168">
              <a:extLst>
                <a:ext uri="{FF2B5EF4-FFF2-40B4-BE49-F238E27FC236}">
                  <a16:creationId xmlns:a16="http://schemas.microsoft.com/office/drawing/2014/main" id="{A65457FD-2D22-4296-B042-A1DE56BD29D8}"/>
                </a:ext>
              </a:extLst>
            </p:cNvPr>
            <p:cNvSpPr/>
            <p:nvPr/>
          </p:nvSpPr>
          <p:spPr>
            <a:xfrm>
              <a:off x="10463487" y="3064741"/>
              <a:ext cx="170568" cy="982486"/>
            </a:xfrm>
            <a:prstGeom prst="rightBrace">
              <a:avLst>
                <a:gd name="adj1" fmla="val 33434"/>
                <a:gd name="adj2" fmla="val 50000"/>
              </a:avLst>
            </a:prstGeom>
            <a:ln w="19050">
              <a:solidFill>
                <a:srgbClr val="08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A0758699-00C7-4F85-B28B-7A3D0650E205}"/>
                </a:ext>
              </a:extLst>
            </p:cNvPr>
            <p:cNvSpPr txBox="1"/>
            <p:nvPr/>
          </p:nvSpPr>
          <p:spPr>
            <a:xfrm>
              <a:off x="10667972" y="3410844"/>
              <a:ext cx="9982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&lt;threshold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Non-critical MS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914E1B5-3CC2-4DB8-8315-FD6DA19ED475}"/>
                </a:ext>
              </a:extLst>
            </p:cNvPr>
            <p:cNvGrpSpPr/>
            <p:nvPr/>
          </p:nvGrpSpPr>
          <p:grpSpPr>
            <a:xfrm>
              <a:off x="1018889" y="2744320"/>
              <a:ext cx="846089" cy="1086954"/>
              <a:chOff x="2061979" y="2699931"/>
              <a:chExt cx="536936" cy="1086954"/>
            </a:xfrm>
          </p:grpSpPr>
          <p:cxnSp>
            <p:nvCxnSpPr>
              <p:cNvPr id="4" name="直接箭头连接符 3">
                <a:extLst>
                  <a:ext uri="{FF2B5EF4-FFF2-40B4-BE49-F238E27FC236}">
                    <a16:creationId xmlns:a16="http://schemas.microsoft.com/office/drawing/2014/main" id="{D06DC8BE-E992-4D31-9E78-AF1C50E63DCE}"/>
                  </a:ext>
                </a:extLst>
              </p:cNvPr>
              <p:cNvCxnSpPr>
                <a:stCxn id="8" idx="0"/>
              </p:cNvCxnSpPr>
              <p:nvPr/>
            </p:nvCxnSpPr>
            <p:spPr>
              <a:xfrm flipH="1">
                <a:off x="2061980" y="2699931"/>
                <a:ext cx="536934" cy="0"/>
              </a:xfrm>
              <a:prstGeom prst="straightConnector1">
                <a:avLst/>
              </a:prstGeom>
              <a:ln w="19050">
                <a:solidFill>
                  <a:srgbClr val="08003B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7DCBE088-C22A-4F48-AF72-E97A0C581D78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H="1">
                <a:off x="2061979" y="3253303"/>
                <a:ext cx="536935" cy="0"/>
              </a:xfrm>
              <a:prstGeom prst="straightConnector1">
                <a:avLst/>
              </a:prstGeom>
              <a:ln w="19050">
                <a:solidFill>
                  <a:srgbClr val="08003B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835B8097-FE93-49D8-9359-FBC368201F6C}"/>
                  </a:ext>
                </a:extLst>
              </p:cNvPr>
              <p:cNvCxnSpPr>
                <a:stCxn id="5" idx="0"/>
              </p:cNvCxnSpPr>
              <p:nvPr/>
            </p:nvCxnSpPr>
            <p:spPr>
              <a:xfrm flipH="1">
                <a:off x="2061980" y="3786885"/>
                <a:ext cx="536935" cy="0"/>
              </a:xfrm>
              <a:prstGeom prst="straightConnector1">
                <a:avLst/>
              </a:prstGeom>
              <a:ln w="19050">
                <a:solidFill>
                  <a:srgbClr val="08003B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7A72233-C5C8-43A8-A1C3-48A1BA49A50A}"/>
                </a:ext>
              </a:extLst>
            </p:cNvPr>
            <p:cNvSpPr txBox="1"/>
            <p:nvPr/>
          </p:nvSpPr>
          <p:spPr>
            <a:xfrm>
              <a:off x="866246" y="2092166"/>
              <a:ext cx="810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Request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9AAEB11-D48C-4FE7-BCF3-03D83856C72A}"/>
                </a:ext>
              </a:extLst>
            </p:cNvPr>
            <p:cNvSpPr txBox="1"/>
            <p:nvPr/>
          </p:nvSpPr>
          <p:spPr>
            <a:xfrm>
              <a:off x="970482" y="3038933"/>
              <a:ext cx="810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m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6DD966D9-51D3-4896-A5F3-BBF6F8A979F3}"/>
                </a:ext>
              </a:extLst>
            </p:cNvPr>
            <p:cNvSpPr txBox="1"/>
            <p:nvPr/>
          </p:nvSpPr>
          <p:spPr>
            <a:xfrm>
              <a:off x="982645" y="3595509"/>
              <a:ext cx="810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l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E376D048-4AD1-4AE7-9ED5-BF689B9B6E11}"/>
                </a:ext>
              </a:extLst>
            </p:cNvPr>
            <p:cNvSpPr txBox="1"/>
            <p:nvPr/>
          </p:nvSpPr>
          <p:spPr>
            <a:xfrm>
              <a:off x="1821642" y="2851074"/>
              <a:ext cx="208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…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39BD7E27-6AC6-4A9A-A27F-A5A77032909C}"/>
                </a:ext>
              </a:extLst>
            </p:cNvPr>
            <p:cNvSpPr txBox="1"/>
            <p:nvPr/>
          </p:nvSpPr>
          <p:spPr>
            <a:xfrm>
              <a:off x="1822803" y="3412619"/>
              <a:ext cx="208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…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9DF57F6-6082-49E0-B207-4BE9D702CB67}"/>
                </a:ext>
              </a:extLst>
            </p:cNvPr>
            <p:cNvSpPr/>
            <p:nvPr/>
          </p:nvSpPr>
          <p:spPr>
            <a:xfrm>
              <a:off x="6982351" y="2486920"/>
              <a:ext cx="808488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90C2789-B7A3-4810-A28E-897B81F9D1AD}"/>
                </a:ext>
              </a:extLst>
            </p:cNvPr>
            <p:cNvSpPr/>
            <p:nvPr/>
          </p:nvSpPr>
          <p:spPr>
            <a:xfrm>
              <a:off x="6982351" y="2754928"/>
              <a:ext cx="802196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68DBDC0-77F0-4FAA-8650-C6B7BBE6A864}"/>
                </a:ext>
              </a:extLst>
            </p:cNvPr>
            <p:cNvSpPr/>
            <p:nvPr/>
          </p:nvSpPr>
          <p:spPr>
            <a:xfrm>
              <a:off x="6982351" y="3022628"/>
              <a:ext cx="802196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A21E04E-3AB1-4E30-84B2-C64CAEA279E6}"/>
                </a:ext>
              </a:extLst>
            </p:cNvPr>
            <p:cNvSpPr/>
            <p:nvPr/>
          </p:nvSpPr>
          <p:spPr>
            <a:xfrm>
              <a:off x="6982349" y="3290442"/>
              <a:ext cx="808489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D3D3A36-6C31-4026-9DF2-9403386D12C5}"/>
                </a:ext>
              </a:extLst>
            </p:cNvPr>
            <p:cNvSpPr/>
            <p:nvPr/>
          </p:nvSpPr>
          <p:spPr>
            <a:xfrm>
              <a:off x="6982351" y="3558252"/>
              <a:ext cx="808859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0423102-BBCC-46C8-9C36-65D6891D8641}"/>
                </a:ext>
              </a:extLst>
            </p:cNvPr>
            <p:cNvSpPr/>
            <p:nvPr/>
          </p:nvSpPr>
          <p:spPr>
            <a:xfrm>
              <a:off x="6982728" y="3824709"/>
              <a:ext cx="800062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4CB23283-EE1D-4D9F-9B3B-1263B6D7329D}"/>
                    </a:ext>
                  </a:extLst>
                </p:cNvPr>
                <p:cNvSpPr txBox="1"/>
                <p:nvPr/>
              </p:nvSpPr>
              <p:spPr>
                <a:xfrm>
                  <a:off x="7130690" y="2466874"/>
                  <a:ext cx="5264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4CB23283-EE1D-4D9F-9B3B-1263B6D732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690" y="2466874"/>
                  <a:ext cx="52643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413BFC44-F82D-4B9D-82B8-7611FFD10E40}"/>
                    </a:ext>
                  </a:extLst>
                </p:cNvPr>
                <p:cNvSpPr txBox="1"/>
                <p:nvPr/>
              </p:nvSpPr>
              <p:spPr>
                <a:xfrm>
                  <a:off x="7130688" y="2771328"/>
                  <a:ext cx="5264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413BFC44-F82D-4B9D-82B8-7611FFD10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688" y="2771328"/>
                  <a:ext cx="526433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E14D3864-8386-4C96-A77F-420AB8E2F80A}"/>
                    </a:ext>
                  </a:extLst>
                </p:cNvPr>
                <p:cNvSpPr txBox="1"/>
                <p:nvPr/>
              </p:nvSpPr>
              <p:spPr>
                <a:xfrm>
                  <a:off x="7124039" y="3045109"/>
                  <a:ext cx="5264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E14D3864-8386-4C96-A77F-420AB8E2F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039" y="3045109"/>
                  <a:ext cx="526433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DA7315E1-F0E8-46F6-B990-931B0A49A1AE}"/>
                    </a:ext>
                  </a:extLst>
                </p:cNvPr>
                <p:cNvSpPr txBox="1"/>
                <p:nvPr/>
              </p:nvSpPr>
              <p:spPr>
                <a:xfrm>
                  <a:off x="7136212" y="3322929"/>
                  <a:ext cx="514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DA7315E1-F0E8-46F6-B990-931B0A49A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12" y="3322929"/>
                  <a:ext cx="514260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AC79D5B2-B034-440B-BCFD-932915B19566}"/>
                    </a:ext>
                  </a:extLst>
                </p:cNvPr>
                <p:cNvSpPr txBox="1"/>
                <p:nvPr/>
              </p:nvSpPr>
              <p:spPr>
                <a:xfrm>
                  <a:off x="7133273" y="3589036"/>
                  <a:ext cx="5264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AC79D5B2-B034-440B-BCFD-932915B19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273" y="3589036"/>
                  <a:ext cx="526433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26A51BE6-FB2C-4C53-BC97-6AC2EA87109B}"/>
                    </a:ext>
                  </a:extLst>
                </p:cNvPr>
                <p:cNvSpPr txBox="1"/>
                <p:nvPr/>
              </p:nvSpPr>
              <p:spPr>
                <a:xfrm>
                  <a:off x="7133272" y="3849100"/>
                  <a:ext cx="5264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26A51BE6-FB2C-4C53-BC97-6AC2EA871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272" y="3849100"/>
                  <a:ext cx="526433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F9C90C3C-9DCE-430C-90FE-894559BEDB9A}"/>
                    </a:ext>
                  </a:extLst>
                </p:cNvPr>
                <p:cNvSpPr txBox="1"/>
                <p:nvPr/>
              </p:nvSpPr>
              <p:spPr>
                <a:xfrm>
                  <a:off x="8027350" y="2757664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F9C90C3C-9DCE-430C-90FE-894559BED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7350" y="2757664"/>
                  <a:ext cx="1246405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9D0480BD-D4F6-4900-A742-8AF2C4D6D69A}"/>
                    </a:ext>
                  </a:extLst>
                </p:cNvPr>
                <p:cNvSpPr txBox="1"/>
                <p:nvPr/>
              </p:nvSpPr>
              <p:spPr>
                <a:xfrm>
                  <a:off x="8019380" y="3014234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𝟑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𝟑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9D0480BD-D4F6-4900-A742-8AF2C4D6D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9380" y="3014234"/>
                  <a:ext cx="1246405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825707AB-4A7E-42E0-9155-1C8EA60CBDC8}"/>
                    </a:ext>
                  </a:extLst>
                </p:cNvPr>
                <p:cNvSpPr txBox="1"/>
                <p:nvPr/>
              </p:nvSpPr>
              <p:spPr>
                <a:xfrm>
                  <a:off x="8019923" y="3309551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𝟒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𝟒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825707AB-4A7E-42E0-9155-1C8EA60CB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9923" y="3309551"/>
                  <a:ext cx="1246405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2B9E6BB4-4629-4E0B-BCFD-0725F7A85DE7}"/>
                    </a:ext>
                  </a:extLst>
                </p:cNvPr>
                <p:cNvSpPr txBox="1"/>
                <p:nvPr/>
              </p:nvSpPr>
              <p:spPr>
                <a:xfrm>
                  <a:off x="8017605" y="3539617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𝟓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𝟓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2B9E6BB4-4629-4E0B-BCFD-0725F7A85D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7605" y="3539617"/>
                  <a:ext cx="1246405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DABE44C1-BD26-46D8-87F4-BB3001FED4FC}"/>
                    </a:ext>
                  </a:extLst>
                </p:cNvPr>
                <p:cNvSpPr txBox="1"/>
                <p:nvPr/>
              </p:nvSpPr>
              <p:spPr>
                <a:xfrm>
                  <a:off x="8018147" y="3834934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𝟔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𝟔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DABE44C1-BD26-46D8-87F4-BB3001FED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147" y="3834934"/>
                  <a:ext cx="1246405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7DF2B699-5D4F-4F89-9DA7-FD3EAD2436AE}"/>
                    </a:ext>
                  </a:extLst>
                </p:cNvPr>
                <p:cNvSpPr txBox="1"/>
                <p:nvPr/>
              </p:nvSpPr>
              <p:spPr>
                <a:xfrm>
                  <a:off x="9439306" y="2468080"/>
                  <a:ext cx="997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7DF2B699-5D4F-4F89-9DA7-FD3EAD243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9306" y="2468080"/>
                  <a:ext cx="997316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7BFC33B-97FF-4C34-B2BE-5CE9A4294D93}"/>
                    </a:ext>
                  </a:extLst>
                </p:cNvPr>
                <p:cNvSpPr txBox="1"/>
                <p:nvPr/>
              </p:nvSpPr>
              <p:spPr>
                <a:xfrm>
                  <a:off x="9439304" y="2772534"/>
                  <a:ext cx="997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7BFC33B-97FF-4C34-B2BE-5CE9A4294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9304" y="2772534"/>
                  <a:ext cx="997316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BF13AC88-4E2A-4978-BE93-34B3CA79DDEA}"/>
                    </a:ext>
                  </a:extLst>
                </p:cNvPr>
                <p:cNvSpPr txBox="1"/>
                <p:nvPr/>
              </p:nvSpPr>
              <p:spPr>
                <a:xfrm>
                  <a:off x="9436805" y="3046315"/>
                  <a:ext cx="997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BF13AC88-4E2A-4978-BE93-34B3CA79D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6805" y="3046315"/>
                  <a:ext cx="997316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B98CCF10-2F63-4ABC-80D0-7B0AF92DB1B9}"/>
                    </a:ext>
                  </a:extLst>
                </p:cNvPr>
                <p:cNvSpPr txBox="1"/>
                <p:nvPr/>
              </p:nvSpPr>
              <p:spPr>
                <a:xfrm>
                  <a:off x="9439670" y="3306379"/>
                  <a:ext cx="9742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B98CCF10-2F63-4ABC-80D0-7B0AF92DB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9670" y="3306379"/>
                  <a:ext cx="974254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DC517B-5BA9-45AE-9274-AB122F411DEA}"/>
                    </a:ext>
                  </a:extLst>
                </p:cNvPr>
                <p:cNvSpPr txBox="1"/>
                <p:nvPr/>
              </p:nvSpPr>
              <p:spPr>
                <a:xfrm>
                  <a:off x="9424003" y="3572486"/>
                  <a:ext cx="997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DC517B-5BA9-45AE-9274-AB122F411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4003" y="3572486"/>
                  <a:ext cx="997316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E57C73B-CEF6-4CC6-AC4B-8F8CB03A2B19}"/>
                    </a:ext>
                  </a:extLst>
                </p:cNvPr>
                <p:cNvSpPr txBox="1"/>
                <p:nvPr/>
              </p:nvSpPr>
              <p:spPr>
                <a:xfrm>
                  <a:off x="9413902" y="3841428"/>
                  <a:ext cx="997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E57C73B-CEF6-4CC6-AC4B-8F8CB03A2B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902" y="3841428"/>
                  <a:ext cx="997316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C19981AD-C7A6-47FA-9C99-FC373DF633E4}"/>
                </a:ext>
              </a:extLst>
            </p:cNvPr>
            <p:cNvSpPr txBox="1"/>
            <p:nvPr/>
          </p:nvSpPr>
          <p:spPr>
            <a:xfrm>
              <a:off x="959314" y="2507580"/>
              <a:ext cx="810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n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7F49043B-5987-4280-86F7-27C4196BF4B1}"/>
                </a:ext>
              </a:extLst>
            </p:cNvPr>
            <p:cNvSpPr/>
            <p:nvPr/>
          </p:nvSpPr>
          <p:spPr>
            <a:xfrm>
              <a:off x="3148411" y="2595114"/>
              <a:ext cx="126854" cy="10875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76" name="等腰三角形 175">
              <a:extLst>
                <a:ext uri="{FF2B5EF4-FFF2-40B4-BE49-F238E27FC236}">
                  <a16:creationId xmlns:a16="http://schemas.microsoft.com/office/drawing/2014/main" id="{354B469C-6793-4C4A-BF58-837C3498AD35}"/>
                </a:ext>
              </a:extLst>
            </p:cNvPr>
            <p:cNvSpPr/>
            <p:nvPr/>
          </p:nvSpPr>
          <p:spPr>
            <a:xfrm>
              <a:off x="3148411" y="2801319"/>
              <a:ext cx="126854" cy="134647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22B4D492-2938-46B4-ADBD-002FF058E23C}"/>
                </a:ext>
              </a:extLst>
            </p:cNvPr>
            <p:cNvSpPr/>
            <p:nvPr/>
          </p:nvSpPr>
          <p:spPr>
            <a:xfrm>
              <a:off x="3144637" y="3048218"/>
              <a:ext cx="141062" cy="131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78" name="菱形 177">
              <a:extLst>
                <a:ext uri="{FF2B5EF4-FFF2-40B4-BE49-F238E27FC236}">
                  <a16:creationId xmlns:a16="http://schemas.microsoft.com/office/drawing/2014/main" id="{09763B54-5CA0-4C99-A2A1-82A772646546}"/>
                </a:ext>
              </a:extLst>
            </p:cNvPr>
            <p:cNvSpPr/>
            <p:nvPr/>
          </p:nvSpPr>
          <p:spPr>
            <a:xfrm>
              <a:off x="3154735" y="3294201"/>
              <a:ext cx="126854" cy="15092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79" name="五边形 178">
              <a:extLst>
                <a:ext uri="{FF2B5EF4-FFF2-40B4-BE49-F238E27FC236}">
                  <a16:creationId xmlns:a16="http://schemas.microsoft.com/office/drawing/2014/main" id="{64E9D38B-79B6-4DA1-9739-983604A5F88D}"/>
                </a:ext>
              </a:extLst>
            </p:cNvPr>
            <p:cNvSpPr/>
            <p:nvPr/>
          </p:nvSpPr>
          <p:spPr>
            <a:xfrm>
              <a:off x="3120297" y="3541938"/>
              <a:ext cx="162604" cy="133165"/>
            </a:xfrm>
            <a:prstGeom prst="pentag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80" name="流程图: 手动操作 179">
              <a:extLst>
                <a:ext uri="{FF2B5EF4-FFF2-40B4-BE49-F238E27FC236}">
                  <a16:creationId xmlns:a16="http://schemas.microsoft.com/office/drawing/2014/main" id="{E95E5730-92DC-4CAD-9745-272129BD84CF}"/>
                </a:ext>
              </a:extLst>
            </p:cNvPr>
            <p:cNvSpPr/>
            <p:nvPr/>
          </p:nvSpPr>
          <p:spPr>
            <a:xfrm>
              <a:off x="3122251" y="3817330"/>
              <a:ext cx="162604" cy="106533"/>
            </a:xfrm>
            <a:prstGeom prst="flowChartManualOperat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A1F09833-BB94-4906-81D5-C2874993A187}"/>
                </a:ext>
              </a:extLst>
            </p:cNvPr>
            <p:cNvSpPr/>
            <p:nvPr/>
          </p:nvSpPr>
          <p:spPr>
            <a:xfrm>
              <a:off x="5621194" y="2472227"/>
              <a:ext cx="962314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E6DE6709-DE19-4E61-BCDA-B6C75337BC01}"/>
                </a:ext>
              </a:extLst>
            </p:cNvPr>
            <p:cNvSpPr/>
            <p:nvPr/>
          </p:nvSpPr>
          <p:spPr>
            <a:xfrm>
              <a:off x="5621194" y="2740235"/>
              <a:ext cx="965248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F18D4BD4-2A62-4613-B2CD-FA58C55BBB86}"/>
                </a:ext>
              </a:extLst>
            </p:cNvPr>
            <p:cNvSpPr/>
            <p:nvPr/>
          </p:nvSpPr>
          <p:spPr>
            <a:xfrm>
              <a:off x="5621194" y="3007935"/>
              <a:ext cx="965248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2EC43E5A-F8CB-4E8F-9237-7508CA7BD06E}"/>
                </a:ext>
              </a:extLst>
            </p:cNvPr>
            <p:cNvSpPr/>
            <p:nvPr/>
          </p:nvSpPr>
          <p:spPr>
            <a:xfrm>
              <a:off x="5621194" y="3275749"/>
              <a:ext cx="962680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0A7E296-63C3-4DBA-8AEE-913ADAFF9C67}"/>
                </a:ext>
              </a:extLst>
            </p:cNvPr>
            <p:cNvSpPr/>
            <p:nvPr/>
          </p:nvSpPr>
          <p:spPr>
            <a:xfrm>
              <a:off x="5621194" y="3543559"/>
              <a:ext cx="962680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4803847A-1D6F-4531-B7BD-2B21CF2B68FE}"/>
                </a:ext>
              </a:extLst>
            </p:cNvPr>
            <p:cNvSpPr/>
            <p:nvPr/>
          </p:nvSpPr>
          <p:spPr>
            <a:xfrm>
              <a:off x="5619783" y="3810016"/>
              <a:ext cx="964546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8B97A5DE-0649-4904-944B-9D68492B183E}"/>
                    </a:ext>
                  </a:extLst>
                </p:cNvPr>
                <p:cNvSpPr txBox="1"/>
                <p:nvPr/>
              </p:nvSpPr>
              <p:spPr>
                <a:xfrm>
                  <a:off x="5799684" y="2452181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𝒏𝒆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8B97A5DE-0649-4904-944B-9D68492B1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684" y="2452181"/>
                  <a:ext cx="633434" cy="28155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1C403096-809A-4416-A69C-D81B75A7D928}"/>
                    </a:ext>
                  </a:extLst>
                </p:cNvPr>
                <p:cNvSpPr txBox="1"/>
                <p:nvPr/>
              </p:nvSpPr>
              <p:spPr>
                <a:xfrm>
                  <a:off x="5799682" y="2756635"/>
                  <a:ext cx="6334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𝒏𝒆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1C403096-809A-4416-A69C-D81B75A7D9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682" y="2756635"/>
                  <a:ext cx="633434" cy="27699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A8A79235-0B66-4C76-B129-AFE0C829D804}"/>
                    </a:ext>
                  </a:extLst>
                </p:cNvPr>
                <p:cNvSpPr txBox="1"/>
                <p:nvPr/>
              </p:nvSpPr>
              <p:spPr>
                <a:xfrm>
                  <a:off x="5751287" y="3030416"/>
                  <a:ext cx="7348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𝒎</m:t>
                        </m:r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𝟑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𝒎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A8A79235-0B66-4C76-B129-AFE0C829D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1287" y="3030416"/>
                  <a:ext cx="734898" cy="27699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文本框 195">
                  <a:extLst>
                    <a:ext uri="{FF2B5EF4-FFF2-40B4-BE49-F238E27FC236}">
                      <a16:creationId xmlns:a16="http://schemas.microsoft.com/office/drawing/2014/main" id="{DB6C1057-2FBC-44F8-9D20-284A095C89C4}"/>
                    </a:ext>
                  </a:extLst>
                </p:cNvPr>
                <p:cNvSpPr txBox="1"/>
                <p:nvPr/>
              </p:nvSpPr>
              <p:spPr>
                <a:xfrm>
                  <a:off x="5543337" y="3290480"/>
                  <a:ext cx="11573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𝒎𝒆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𝟒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𝒎</m:t>
                            </m:r>
                          </m:sup>
                        </m:sSubSup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𝟒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96" name="文本框 195">
                  <a:extLst>
                    <a:ext uri="{FF2B5EF4-FFF2-40B4-BE49-F238E27FC236}">
                      <a16:creationId xmlns:a16="http://schemas.microsoft.com/office/drawing/2014/main" id="{DB6C1057-2FBC-44F8-9D20-284A095C89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337" y="3290480"/>
                  <a:ext cx="1157334" cy="2769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72C316EA-2BD5-42C7-B8B7-6F69B5D3E154}"/>
                    </a:ext>
                  </a:extLst>
                </p:cNvPr>
                <p:cNvSpPr txBox="1"/>
                <p:nvPr/>
              </p:nvSpPr>
              <p:spPr>
                <a:xfrm>
                  <a:off x="5802792" y="3537399"/>
                  <a:ext cx="633434" cy="3042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𝒍𝒆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𝟓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𝒍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72C316EA-2BD5-42C7-B8B7-6F69B5D3E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792" y="3537399"/>
                  <a:ext cx="633434" cy="30425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5AF3DEB1-57EF-41A8-8069-5E5BA6240287}"/>
                    </a:ext>
                  </a:extLst>
                </p:cNvPr>
                <p:cNvSpPr txBox="1"/>
                <p:nvPr/>
              </p:nvSpPr>
              <p:spPr>
                <a:xfrm>
                  <a:off x="5556839" y="3798867"/>
                  <a:ext cx="1157334" cy="2935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𝒎</m:t>
                        </m:r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𝟔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𝒎</m:t>
                            </m:r>
                          </m:sup>
                        </m:sSubSup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𝒍</m:t>
                        </m:r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𝟔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𝒍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5AF3DEB1-57EF-41A8-8069-5E5BA6240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839" y="3798867"/>
                  <a:ext cx="1157334" cy="29354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36B25099-3A0C-47BF-BF46-B6DE8113DC64}"/>
                </a:ext>
              </a:extLst>
            </p:cNvPr>
            <p:cNvCxnSpPr>
              <a:cxnSpLocks/>
            </p:cNvCxnSpPr>
            <p:nvPr/>
          </p:nvCxnSpPr>
          <p:spPr>
            <a:xfrm>
              <a:off x="6582722" y="2629341"/>
              <a:ext cx="394915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1CECF9E9-6D0D-4246-96BB-0FC8C9B8A9A6}"/>
                </a:ext>
              </a:extLst>
            </p:cNvPr>
            <p:cNvCxnSpPr>
              <a:cxnSpLocks/>
            </p:cNvCxnSpPr>
            <p:nvPr/>
          </p:nvCxnSpPr>
          <p:spPr>
            <a:xfrm>
              <a:off x="6582722" y="2897349"/>
              <a:ext cx="394915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DBA6DCAB-8B08-41C9-B94A-D88F2ECB5155}"/>
                </a:ext>
              </a:extLst>
            </p:cNvPr>
            <p:cNvCxnSpPr>
              <a:cxnSpLocks/>
            </p:cNvCxnSpPr>
            <p:nvPr/>
          </p:nvCxnSpPr>
          <p:spPr>
            <a:xfrm>
              <a:off x="6582722" y="3165049"/>
              <a:ext cx="394916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2D49F36F-7520-4393-8CC8-55E7480800D7}"/>
                </a:ext>
              </a:extLst>
            </p:cNvPr>
            <p:cNvCxnSpPr>
              <a:cxnSpLocks/>
            </p:cNvCxnSpPr>
            <p:nvPr/>
          </p:nvCxnSpPr>
          <p:spPr>
            <a:xfrm>
              <a:off x="6583821" y="3432863"/>
              <a:ext cx="394916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0984C00E-8255-401E-9E9A-08C3E2417BE0}"/>
                </a:ext>
              </a:extLst>
            </p:cNvPr>
            <p:cNvCxnSpPr>
              <a:cxnSpLocks/>
            </p:cNvCxnSpPr>
            <p:nvPr/>
          </p:nvCxnSpPr>
          <p:spPr>
            <a:xfrm>
              <a:off x="6583821" y="3700673"/>
              <a:ext cx="393817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975D99DF-723B-41F1-B6FD-08C73E978202}"/>
                </a:ext>
              </a:extLst>
            </p:cNvPr>
            <p:cNvCxnSpPr>
              <a:cxnSpLocks/>
            </p:cNvCxnSpPr>
            <p:nvPr/>
          </p:nvCxnSpPr>
          <p:spPr>
            <a:xfrm>
              <a:off x="6584088" y="3967130"/>
              <a:ext cx="393817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87577016-8393-4AD8-BA33-B5B627C98589}"/>
                </a:ext>
              </a:extLst>
            </p:cNvPr>
            <p:cNvSpPr/>
            <p:nvPr/>
          </p:nvSpPr>
          <p:spPr>
            <a:xfrm rot="16200000">
              <a:off x="3468122" y="3010747"/>
              <a:ext cx="1649952" cy="5149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3" name="圆柱体 2">
              <a:extLst>
                <a:ext uri="{FF2B5EF4-FFF2-40B4-BE49-F238E27FC236}">
                  <a16:creationId xmlns:a16="http://schemas.microsoft.com/office/drawing/2014/main" id="{0E377705-E1E1-4FF6-A27B-7645D16B393F}"/>
                </a:ext>
              </a:extLst>
            </p:cNvPr>
            <p:cNvSpPr/>
            <p:nvPr/>
          </p:nvSpPr>
          <p:spPr>
            <a:xfrm>
              <a:off x="4230037" y="2584840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F59E82A-6657-47F7-9495-22D29C86641A}"/>
                </a:ext>
              </a:extLst>
            </p:cNvPr>
            <p:cNvCxnSpPr>
              <a:stCxn id="175" idx="6"/>
              <a:endCxn id="3" idx="2"/>
            </p:cNvCxnSpPr>
            <p:nvPr/>
          </p:nvCxnSpPr>
          <p:spPr>
            <a:xfrm>
              <a:off x="3275265" y="2649490"/>
              <a:ext cx="954772" cy="919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圆柱体 159">
              <a:extLst>
                <a:ext uri="{FF2B5EF4-FFF2-40B4-BE49-F238E27FC236}">
                  <a16:creationId xmlns:a16="http://schemas.microsoft.com/office/drawing/2014/main" id="{29C50280-139E-404C-AA16-41B3FEB3F340}"/>
                </a:ext>
              </a:extLst>
            </p:cNvPr>
            <p:cNvSpPr/>
            <p:nvPr/>
          </p:nvSpPr>
          <p:spPr>
            <a:xfrm>
              <a:off x="4231715" y="2808264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EAA5AAF-8A80-4833-8DB7-F2EEB8B645F8}"/>
                </a:ext>
              </a:extLst>
            </p:cNvPr>
            <p:cNvCxnSpPr>
              <a:cxnSpLocks/>
              <a:stCxn id="176" idx="5"/>
              <a:endCxn id="160" idx="2"/>
            </p:cNvCxnSpPr>
            <p:nvPr/>
          </p:nvCxnSpPr>
          <p:spPr>
            <a:xfrm>
              <a:off x="3243552" y="2868643"/>
              <a:ext cx="988164" cy="5190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圆柱体 160">
              <a:extLst>
                <a:ext uri="{FF2B5EF4-FFF2-40B4-BE49-F238E27FC236}">
                  <a16:creationId xmlns:a16="http://schemas.microsoft.com/office/drawing/2014/main" id="{2C414BEB-74AB-42F6-BE7A-1312C3530B52}"/>
                </a:ext>
              </a:extLst>
            </p:cNvPr>
            <p:cNvSpPr/>
            <p:nvPr/>
          </p:nvSpPr>
          <p:spPr>
            <a:xfrm>
              <a:off x="4233514" y="3047634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62" name="圆柱体 161">
              <a:extLst>
                <a:ext uri="{FF2B5EF4-FFF2-40B4-BE49-F238E27FC236}">
                  <a16:creationId xmlns:a16="http://schemas.microsoft.com/office/drawing/2014/main" id="{646EBEF9-42BF-4BCC-99E8-FB1CCCE432CD}"/>
                </a:ext>
              </a:extLst>
            </p:cNvPr>
            <p:cNvSpPr/>
            <p:nvPr/>
          </p:nvSpPr>
          <p:spPr>
            <a:xfrm>
              <a:off x="4225094" y="3306570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71" name="圆柱体 170">
              <a:extLst>
                <a:ext uri="{FF2B5EF4-FFF2-40B4-BE49-F238E27FC236}">
                  <a16:creationId xmlns:a16="http://schemas.microsoft.com/office/drawing/2014/main" id="{FB552DEA-6324-4A18-9DF1-8C2E0FA59334}"/>
                </a:ext>
              </a:extLst>
            </p:cNvPr>
            <p:cNvSpPr/>
            <p:nvPr/>
          </p:nvSpPr>
          <p:spPr>
            <a:xfrm>
              <a:off x="4225155" y="3528521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72" name="圆柱体 171">
              <a:extLst>
                <a:ext uri="{FF2B5EF4-FFF2-40B4-BE49-F238E27FC236}">
                  <a16:creationId xmlns:a16="http://schemas.microsoft.com/office/drawing/2014/main" id="{9D5FBFFF-0DF6-4D83-83F6-01F5DB4D4C53}"/>
                </a:ext>
              </a:extLst>
            </p:cNvPr>
            <p:cNvSpPr/>
            <p:nvPr/>
          </p:nvSpPr>
          <p:spPr>
            <a:xfrm>
              <a:off x="4226834" y="3805213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D8F5BBE-E4D4-47D7-83D4-FEF96F7C6A4B}"/>
                </a:ext>
              </a:extLst>
            </p:cNvPr>
            <p:cNvCxnSpPr>
              <a:stCxn id="177" idx="3"/>
              <a:endCxn id="161" idx="2"/>
            </p:cNvCxnSpPr>
            <p:nvPr/>
          </p:nvCxnSpPr>
          <p:spPr>
            <a:xfrm flipV="1">
              <a:off x="3285699" y="3113203"/>
              <a:ext cx="947815" cy="584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3AE2D65-7EE0-4841-BB3B-5F4FC25A59E2}"/>
                </a:ext>
              </a:extLst>
            </p:cNvPr>
            <p:cNvCxnSpPr>
              <a:stCxn id="178" idx="3"/>
              <a:endCxn id="162" idx="2"/>
            </p:cNvCxnSpPr>
            <p:nvPr/>
          </p:nvCxnSpPr>
          <p:spPr>
            <a:xfrm>
              <a:off x="3281589" y="3369661"/>
              <a:ext cx="943505" cy="2478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08AA040-F3FD-4787-BAF0-75ABC6FBD3D1}"/>
                </a:ext>
              </a:extLst>
            </p:cNvPr>
            <p:cNvCxnSpPr>
              <a:stCxn id="179" idx="5"/>
              <a:endCxn id="171" idx="2"/>
            </p:cNvCxnSpPr>
            <p:nvPr/>
          </p:nvCxnSpPr>
          <p:spPr>
            <a:xfrm>
              <a:off x="3282901" y="3592802"/>
              <a:ext cx="942254" cy="1288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9E919BC-8AE2-4D35-9239-B0988E661D62}"/>
                </a:ext>
              </a:extLst>
            </p:cNvPr>
            <p:cNvCxnSpPr>
              <a:stCxn id="180" idx="3"/>
              <a:endCxn id="172" idx="2"/>
            </p:cNvCxnSpPr>
            <p:nvPr/>
          </p:nvCxnSpPr>
          <p:spPr>
            <a:xfrm>
              <a:off x="3268595" y="3870597"/>
              <a:ext cx="958239" cy="185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BF5FC84C-922D-4D87-81B4-B0A4C8D5AC9D}"/>
                </a:ext>
              </a:extLst>
            </p:cNvPr>
            <p:cNvSpPr txBox="1"/>
            <p:nvPr/>
          </p:nvSpPr>
          <p:spPr>
            <a:xfrm>
              <a:off x="3685727" y="2024394"/>
              <a:ext cx="1220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Infrastructure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Service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19FD68F-7FC5-40F3-8F2E-99F1DF60E694}"/>
                    </a:ext>
                  </a:extLst>
                </p:cNvPr>
                <p:cNvSpPr txBox="1"/>
                <p:nvPr/>
              </p:nvSpPr>
              <p:spPr>
                <a:xfrm rot="21434160">
                  <a:off x="2249418" y="2417713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19FD68F-7FC5-40F3-8F2E-99F1DF60E6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249418" y="2417713"/>
                  <a:ext cx="633434" cy="28155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9CC9759F-BC8D-4E3C-A3C9-C1FDAFBFE76D}"/>
                    </a:ext>
                  </a:extLst>
                </p:cNvPr>
                <p:cNvSpPr txBox="1"/>
                <p:nvPr/>
              </p:nvSpPr>
              <p:spPr>
                <a:xfrm rot="21434160">
                  <a:off x="2517167" y="2801059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9CC9759F-BC8D-4E3C-A3C9-C1FDAFBFE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517167" y="2801059"/>
                  <a:ext cx="633434" cy="28155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D870004-CF29-4393-85BF-DA5827BFBCA0}"/>
                    </a:ext>
                  </a:extLst>
                </p:cNvPr>
                <p:cNvSpPr txBox="1"/>
                <p:nvPr/>
              </p:nvSpPr>
              <p:spPr>
                <a:xfrm rot="21434160">
                  <a:off x="2065729" y="2980522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𝟑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𝒎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D870004-CF29-4393-85BF-DA5827BFB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065729" y="2980522"/>
                  <a:ext cx="633434" cy="28155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5A49AD-AEDC-4773-82B9-54E4457BD9CC}"/>
                    </a:ext>
                  </a:extLst>
                </p:cNvPr>
                <p:cNvSpPr txBox="1"/>
                <p:nvPr/>
              </p:nvSpPr>
              <p:spPr>
                <a:xfrm rot="21434160">
                  <a:off x="2511298" y="3310140"/>
                  <a:ext cx="633434" cy="3001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𝟒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𝒍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5A49AD-AEDC-4773-82B9-54E4457BD9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511298" y="3310140"/>
                  <a:ext cx="633434" cy="30014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23BD2C86-C807-41CD-9A44-AF9838193DF6}"/>
                    </a:ext>
                  </a:extLst>
                </p:cNvPr>
                <p:cNvSpPr txBox="1"/>
                <p:nvPr/>
              </p:nvSpPr>
              <p:spPr>
                <a:xfrm rot="21434160">
                  <a:off x="2227576" y="3310753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𝟔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𝒎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23BD2C86-C807-41CD-9A44-AF9838193D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227576" y="3310753"/>
                  <a:ext cx="633434" cy="28155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B09E5E5D-63E9-448B-BAAA-F61638401A73}"/>
                    </a:ext>
                  </a:extLst>
                </p:cNvPr>
                <p:cNvSpPr txBox="1"/>
                <p:nvPr/>
              </p:nvSpPr>
              <p:spPr>
                <a:xfrm rot="21434160">
                  <a:off x="2213123" y="3823348"/>
                  <a:ext cx="633434" cy="3014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𝟔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𝒍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B09E5E5D-63E9-448B-BAAA-F61638401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213123" y="3823348"/>
                  <a:ext cx="633434" cy="301493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C3D59C4E-ED50-42D8-9C88-C48A908DF4D0}"/>
                    </a:ext>
                  </a:extLst>
                </p:cNvPr>
                <p:cNvSpPr txBox="1"/>
                <p:nvPr/>
              </p:nvSpPr>
              <p:spPr>
                <a:xfrm rot="21434160">
                  <a:off x="2031191" y="3490857"/>
                  <a:ext cx="633434" cy="3042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𝟓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𝒍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C3D59C4E-ED50-42D8-9C88-C48A908DF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031191" y="3490857"/>
                  <a:ext cx="633434" cy="30425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0B4B559D-ED41-4198-B3F0-4674F94EF2BA}"/>
                    </a:ext>
                  </a:extLst>
                </p:cNvPr>
                <p:cNvSpPr txBox="1"/>
                <p:nvPr/>
              </p:nvSpPr>
              <p:spPr>
                <a:xfrm rot="21434160">
                  <a:off x="2206637" y="2795190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𝟒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0B4B559D-ED41-4198-B3F0-4674F94EF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206637" y="2795190"/>
                  <a:ext cx="633434" cy="28155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2326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buNone/>
          <a:defRPr sz="1800" dirty="0" err="1" smtClean="0">
            <a:solidFill>
              <a:schemeClr val="tx1"/>
            </a:solidFill>
            <a:latin typeface="Calibri" pitchFamily="34" charset="0"/>
            <a:cs typeface="Calibri" pitchFamily="34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noFill/>
      </a:spPr>
      <a:bodyPr wrap="square" lIns="0" tIns="9144" rIns="0" bIns="9144" rtlCol="0">
        <a:spAutoFit/>
      </a:bodyPr>
      <a:lstStyle>
        <a:defPPr>
          <a:buNone/>
          <a:defRPr sz="1000" dirty="0" smtClean="0"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393</Words>
  <Application>Microsoft Office PowerPoint</Application>
  <PresentationFormat>宽屏</PresentationFormat>
  <Paragraphs>163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等线</vt:lpstr>
      <vt:lpstr>等线 Light</vt:lpstr>
      <vt:lpstr>黑体</vt:lpstr>
      <vt:lpstr>微软雅黑</vt:lpstr>
      <vt:lpstr>Arial</vt:lpstr>
      <vt:lpstr>Calibri</vt:lpstr>
      <vt:lpstr>Cambria Math</vt:lpstr>
      <vt:lpstr>Garamond</vt:lpstr>
      <vt:lpstr>Default Design</vt:lpstr>
      <vt:lpstr>Office 主题​​</vt:lpstr>
      <vt:lpstr>1_Office 主题​​</vt:lpstr>
      <vt:lpstr>Topic 1: Vulnerable Power Management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1: Vulnerable Power Management </dc:title>
  <dc:creator>HOU Xiaofeng</dc:creator>
  <cp:lastModifiedBy>HOU Xiaofeng</cp:lastModifiedBy>
  <cp:revision>4</cp:revision>
  <dcterms:created xsi:type="dcterms:W3CDTF">2021-09-22T03:09:19Z</dcterms:created>
  <dcterms:modified xsi:type="dcterms:W3CDTF">2021-09-22T03:53:12Z</dcterms:modified>
</cp:coreProperties>
</file>