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8"/>
  </p:notesMasterIdLst>
  <p:sldIdLst>
    <p:sldId id="1386" r:id="rId4"/>
    <p:sldId id="285" r:id="rId5"/>
    <p:sldId id="393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54B72-98BA-4B7B-B9A1-213BD8553AF6}" v="435" dt="2021-10-15T04:07:09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 Xiaofeng" userId="c32d1a77-5404-4b94-ae1e-3573d47b7ffc" providerId="ADAL" clId="{9C954B72-98BA-4B7B-B9A1-213BD8553AF6}"/>
    <pc:docChg chg="custSel modSld">
      <pc:chgData name="HOU Xiaofeng" userId="c32d1a77-5404-4b94-ae1e-3573d47b7ffc" providerId="ADAL" clId="{9C954B72-98BA-4B7B-B9A1-213BD8553AF6}" dt="2021-10-15T04:07:09.129" v="4297" actId="164"/>
      <pc:docMkLst>
        <pc:docMk/>
      </pc:docMkLst>
      <pc:sldChg chg="modSp mod">
        <pc:chgData name="HOU Xiaofeng" userId="c32d1a77-5404-4b94-ae1e-3573d47b7ffc" providerId="ADAL" clId="{9C954B72-98BA-4B7B-B9A1-213BD8553AF6}" dt="2021-10-15T04:05:19.898" v="4210" actId="2711"/>
        <pc:sldMkLst>
          <pc:docMk/>
          <pc:sldMk cId="287232667" sldId="269"/>
        </pc:sldMkLst>
        <pc:spChg chg="mod">
          <ac:chgData name="HOU Xiaofeng" userId="c32d1a77-5404-4b94-ae1e-3573d47b7ffc" providerId="ADAL" clId="{9C954B72-98BA-4B7B-B9A1-213BD8553AF6}" dt="2021-10-15T03:48:01.603" v="3435" actId="947"/>
          <ac:spMkLst>
            <pc:docMk/>
            <pc:sldMk cId="287232667" sldId="269"/>
            <ac:spMk id="2" creationId="{D6DDE584-139E-487B-87A0-2DC7D880AE61}"/>
          </ac:spMkLst>
        </pc:spChg>
        <pc:spChg chg="mod">
          <ac:chgData name="HOU Xiaofeng" userId="c32d1a77-5404-4b94-ae1e-3573d47b7ffc" providerId="ADAL" clId="{9C954B72-98BA-4B7B-B9A1-213BD8553AF6}" dt="2021-10-15T03:48:02.999" v="3843" actId="947"/>
          <ac:spMkLst>
            <pc:docMk/>
            <pc:sldMk cId="287232667" sldId="269"/>
            <ac:spMk id="3" creationId="{0E377705-E1E1-4FF6-A27B-7645D16B393F}"/>
          </ac:spMkLst>
        </pc:spChg>
        <pc:spChg chg="mod">
          <ac:chgData name="HOU Xiaofeng" userId="c32d1a77-5404-4b94-ae1e-3573d47b7ffc" providerId="ADAL" clId="{9C954B72-98BA-4B7B-B9A1-213BD8553AF6}" dt="2021-10-15T03:48:01.753" v="3487" actId="947"/>
          <ac:spMkLst>
            <pc:docMk/>
            <pc:sldMk cId="287232667" sldId="269"/>
            <ac:spMk id="5" creationId="{EBFBFE3F-485E-481F-930C-48BF76F389FB}"/>
          </ac:spMkLst>
        </pc:spChg>
        <pc:spChg chg="mod">
          <ac:chgData name="HOU Xiaofeng" userId="c32d1a77-5404-4b94-ae1e-3573d47b7ffc" providerId="ADAL" clId="{9C954B72-98BA-4B7B-B9A1-213BD8553AF6}" dt="2021-10-15T03:48:01.787" v="3499" actId="947"/>
          <ac:spMkLst>
            <pc:docMk/>
            <pc:sldMk cId="287232667" sldId="269"/>
            <ac:spMk id="6" creationId="{8D219CFF-CF2F-421D-B0FF-72FCDC8C7EDF}"/>
          </ac:spMkLst>
        </pc:spChg>
        <pc:spChg chg="mod">
          <ac:chgData name="HOU Xiaofeng" userId="c32d1a77-5404-4b94-ae1e-3573d47b7ffc" providerId="ADAL" clId="{9C954B72-98BA-4B7B-B9A1-213BD8553AF6}" dt="2021-10-15T03:48:01.765" v="3491" actId="947"/>
          <ac:spMkLst>
            <pc:docMk/>
            <pc:sldMk cId="287232667" sldId="269"/>
            <ac:spMk id="7" creationId="{F294FC29-56C8-4F73-9984-8888C4DD380D}"/>
          </ac:spMkLst>
        </pc:spChg>
        <pc:spChg chg="mod">
          <ac:chgData name="HOU Xiaofeng" userId="c32d1a77-5404-4b94-ae1e-3573d47b7ffc" providerId="ADAL" clId="{9C954B72-98BA-4B7B-B9A1-213BD8553AF6}" dt="2021-10-15T03:48:01.776" v="3495" actId="947"/>
          <ac:spMkLst>
            <pc:docMk/>
            <pc:sldMk cId="287232667" sldId="269"/>
            <ac:spMk id="8" creationId="{D48A6B8F-0DAE-4300-B16C-65D119CD7FDD}"/>
          </ac:spMkLst>
        </pc:spChg>
        <pc:spChg chg="mod">
          <ac:chgData name="HOU Xiaofeng" userId="c32d1a77-5404-4b94-ae1e-3573d47b7ffc" providerId="ADAL" clId="{9C954B72-98BA-4B7B-B9A1-213BD8553AF6}" dt="2021-10-15T03:48:01.798" v="3503" actId="947"/>
          <ac:spMkLst>
            <pc:docMk/>
            <pc:sldMk cId="287232667" sldId="269"/>
            <ac:spMk id="26" creationId="{E32B6CC8-9A3C-4BA3-8DD6-542F5F7AEB8A}"/>
          </ac:spMkLst>
        </pc:spChg>
        <pc:spChg chg="mod">
          <ac:chgData name="HOU Xiaofeng" userId="c32d1a77-5404-4b94-ae1e-3573d47b7ffc" providerId="ADAL" clId="{9C954B72-98BA-4B7B-B9A1-213BD8553AF6}" dt="2021-10-15T03:48:01.619" v="3439" actId="947"/>
          <ac:spMkLst>
            <pc:docMk/>
            <pc:sldMk cId="287232667" sldId="269"/>
            <ac:spMk id="29" creationId="{AB4E1D54-8E61-4FAD-A834-9675D041F3A4}"/>
          </ac:spMkLst>
        </pc:spChg>
        <pc:spChg chg="mod">
          <ac:chgData name="HOU Xiaofeng" userId="c32d1a77-5404-4b94-ae1e-3573d47b7ffc" providerId="ADAL" clId="{9C954B72-98BA-4B7B-B9A1-213BD8553AF6}" dt="2021-10-15T03:48:01.904" v="3531" actId="947"/>
          <ac:spMkLst>
            <pc:docMk/>
            <pc:sldMk cId="287232667" sldId="269"/>
            <ac:spMk id="57" creationId="{55E53517-8BB7-4E4B-AD24-40F8D5A4AC11}"/>
          </ac:spMkLst>
        </pc:spChg>
        <pc:spChg chg="mod">
          <ac:chgData name="HOU Xiaofeng" userId="c32d1a77-5404-4b94-ae1e-3573d47b7ffc" providerId="ADAL" clId="{9C954B72-98BA-4B7B-B9A1-213BD8553AF6}" dt="2021-10-15T03:48:01.835" v="3507" actId="947"/>
          <ac:spMkLst>
            <pc:docMk/>
            <pc:sldMk cId="287232667" sldId="269"/>
            <ac:spMk id="58" creationId="{23001104-FA30-468F-9852-CBC64E00AE7C}"/>
          </ac:spMkLst>
        </pc:spChg>
        <pc:spChg chg="mod">
          <ac:chgData name="HOU Xiaofeng" userId="c32d1a77-5404-4b94-ae1e-3573d47b7ffc" providerId="ADAL" clId="{9C954B72-98BA-4B7B-B9A1-213BD8553AF6}" dt="2021-10-15T03:48:01.846" v="3511" actId="947"/>
          <ac:spMkLst>
            <pc:docMk/>
            <pc:sldMk cId="287232667" sldId="269"/>
            <ac:spMk id="59" creationId="{58C91634-AEE7-4FEC-AC5A-796F738BA0C3}"/>
          </ac:spMkLst>
        </pc:spChg>
        <pc:spChg chg="mod">
          <ac:chgData name="HOU Xiaofeng" userId="c32d1a77-5404-4b94-ae1e-3573d47b7ffc" providerId="ADAL" clId="{9C954B72-98BA-4B7B-B9A1-213BD8553AF6}" dt="2021-10-15T03:48:01.858" v="3515" actId="947"/>
          <ac:spMkLst>
            <pc:docMk/>
            <pc:sldMk cId="287232667" sldId="269"/>
            <ac:spMk id="60" creationId="{0A2F7D95-418A-4D9C-9AC1-0C3302E16787}"/>
          </ac:spMkLst>
        </pc:spChg>
        <pc:spChg chg="mod">
          <ac:chgData name="HOU Xiaofeng" userId="c32d1a77-5404-4b94-ae1e-3573d47b7ffc" providerId="ADAL" clId="{9C954B72-98BA-4B7B-B9A1-213BD8553AF6}" dt="2021-10-15T03:48:01.870" v="3519" actId="947"/>
          <ac:spMkLst>
            <pc:docMk/>
            <pc:sldMk cId="287232667" sldId="269"/>
            <ac:spMk id="61" creationId="{40DADB53-F269-45AA-BC3D-44D10A00E2B8}"/>
          </ac:spMkLst>
        </pc:spChg>
        <pc:spChg chg="mod">
          <ac:chgData name="HOU Xiaofeng" userId="c32d1a77-5404-4b94-ae1e-3573d47b7ffc" providerId="ADAL" clId="{9C954B72-98BA-4B7B-B9A1-213BD8553AF6}" dt="2021-10-15T03:48:01.880" v="3523" actId="947"/>
          <ac:spMkLst>
            <pc:docMk/>
            <pc:sldMk cId="287232667" sldId="269"/>
            <ac:spMk id="62" creationId="{E5060957-A27D-4D4B-AA71-1AFD0B7D5CAB}"/>
          </ac:spMkLst>
        </pc:spChg>
        <pc:spChg chg="mod">
          <ac:chgData name="HOU Xiaofeng" userId="c32d1a77-5404-4b94-ae1e-3573d47b7ffc" providerId="ADAL" clId="{9C954B72-98BA-4B7B-B9A1-213BD8553AF6}" dt="2021-10-15T03:48:01.892" v="3527" actId="947"/>
          <ac:spMkLst>
            <pc:docMk/>
            <pc:sldMk cId="287232667" sldId="269"/>
            <ac:spMk id="63" creationId="{B867EA07-1962-4C6F-8A31-F053E2B8FCF7}"/>
          </ac:spMkLst>
        </pc:spChg>
        <pc:spChg chg="mod">
          <ac:chgData name="HOU Xiaofeng" userId="c32d1a77-5404-4b94-ae1e-3573d47b7ffc" providerId="ADAL" clId="{9C954B72-98BA-4B7B-B9A1-213BD8553AF6}" dt="2021-10-15T03:48:02.440" v="3695"/>
          <ac:spMkLst>
            <pc:docMk/>
            <pc:sldMk cId="287232667" sldId="269"/>
            <ac:spMk id="73" creationId="{4CB23283-EE1D-4D9F-9B3B-1263B6D7329D}"/>
          </ac:spMkLst>
        </pc:spChg>
        <pc:spChg chg="mod">
          <ac:chgData name="HOU Xiaofeng" userId="c32d1a77-5404-4b94-ae1e-3573d47b7ffc" providerId="ADAL" clId="{9C954B72-98BA-4B7B-B9A1-213BD8553AF6}" dt="2021-10-15T03:48:01.914" v="3535" actId="947"/>
          <ac:spMkLst>
            <pc:docMk/>
            <pc:sldMk cId="287232667" sldId="269"/>
            <ac:spMk id="74" creationId="{0BCC8C7A-AB6C-483F-9634-17E73478A83A}"/>
          </ac:spMkLst>
        </pc:spChg>
        <pc:spChg chg="mod">
          <ac:chgData name="HOU Xiaofeng" userId="c32d1a77-5404-4b94-ae1e-3573d47b7ffc" providerId="ADAL" clId="{9C954B72-98BA-4B7B-B9A1-213BD8553AF6}" dt="2021-10-15T03:48:01.925" v="3539" actId="947"/>
          <ac:spMkLst>
            <pc:docMk/>
            <pc:sldMk cId="287232667" sldId="269"/>
            <ac:spMk id="75" creationId="{8C975CE7-614A-42B6-9357-D3B73C6E217E}"/>
          </ac:spMkLst>
        </pc:spChg>
        <pc:spChg chg="mod">
          <ac:chgData name="HOU Xiaofeng" userId="c32d1a77-5404-4b94-ae1e-3573d47b7ffc" providerId="ADAL" clId="{9C954B72-98BA-4B7B-B9A1-213BD8553AF6}" dt="2021-10-15T03:48:01.937" v="3543" actId="947"/>
          <ac:spMkLst>
            <pc:docMk/>
            <pc:sldMk cId="287232667" sldId="269"/>
            <ac:spMk id="76" creationId="{67AC7ED0-AFFB-46C2-8A40-23296A62C364}"/>
          </ac:spMkLst>
        </pc:spChg>
        <pc:spChg chg="mod">
          <ac:chgData name="HOU Xiaofeng" userId="c32d1a77-5404-4b94-ae1e-3573d47b7ffc" providerId="ADAL" clId="{9C954B72-98BA-4B7B-B9A1-213BD8553AF6}" dt="2021-10-15T03:48:01.947" v="3547" actId="947"/>
          <ac:spMkLst>
            <pc:docMk/>
            <pc:sldMk cId="287232667" sldId="269"/>
            <ac:spMk id="77" creationId="{7B583E47-F75C-4361-908A-A0D6B6E6E9ED}"/>
          </ac:spMkLst>
        </pc:spChg>
        <pc:spChg chg="mod">
          <ac:chgData name="HOU Xiaofeng" userId="c32d1a77-5404-4b94-ae1e-3573d47b7ffc" providerId="ADAL" clId="{9C954B72-98BA-4B7B-B9A1-213BD8553AF6}" dt="2021-10-15T03:48:01.959" v="3551" actId="947"/>
          <ac:spMkLst>
            <pc:docMk/>
            <pc:sldMk cId="287232667" sldId="269"/>
            <ac:spMk id="78" creationId="{17939341-CC58-45C4-ACFE-C760D2E5F225}"/>
          </ac:spMkLst>
        </pc:spChg>
        <pc:spChg chg="mod">
          <ac:chgData name="HOU Xiaofeng" userId="c32d1a77-5404-4b94-ae1e-3573d47b7ffc" providerId="ADAL" clId="{9C954B72-98BA-4B7B-B9A1-213BD8553AF6}" dt="2021-10-15T03:48:02.371" v="3671" actId="947"/>
          <ac:spMkLst>
            <pc:docMk/>
            <pc:sldMk cId="287232667" sldId="269"/>
            <ac:spMk id="83" creationId="{79DF57F6-6082-49E0-B207-4BE9D702CB67}"/>
          </ac:spMkLst>
        </pc:spChg>
        <pc:spChg chg="mod">
          <ac:chgData name="HOU Xiaofeng" userId="c32d1a77-5404-4b94-ae1e-3573d47b7ffc" providerId="ADAL" clId="{9C954B72-98BA-4B7B-B9A1-213BD8553AF6}" dt="2021-10-15T03:48:02.383" v="3675" actId="947"/>
          <ac:spMkLst>
            <pc:docMk/>
            <pc:sldMk cId="287232667" sldId="269"/>
            <ac:spMk id="84" creationId="{490C2789-B7A3-4810-A28E-897B81F9D1AD}"/>
          </ac:spMkLst>
        </pc:spChg>
        <pc:spChg chg="mod">
          <ac:chgData name="HOU Xiaofeng" userId="c32d1a77-5404-4b94-ae1e-3573d47b7ffc" providerId="ADAL" clId="{9C954B72-98BA-4B7B-B9A1-213BD8553AF6}" dt="2021-10-15T03:48:02.393" v="3679" actId="947"/>
          <ac:spMkLst>
            <pc:docMk/>
            <pc:sldMk cId="287232667" sldId="269"/>
            <ac:spMk id="85" creationId="{068DBDC0-77F0-4FAA-8650-C6B7BBE6A864}"/>
          </ac:spMkLst>
        </pc:spChg>
        <pc:spChg chg="mod">
          <ac:chgData name="HOU Xiaofeng" userId="c32d1a77-5404-4b94-ae1e-3573d47b7ffc" providerId="ADAL" clId="{9C954B72-98BA-4B7B-B9A1-213BD8553AF6}" dt="2021-10-15T03:48:02.403" v="3683" actId="947"/>
          <ac:spMkLst>
            <pc:docMk/>
            <pc:sldMk cId="287232667" sldId="269"/>
            <ac:spMk id="86" creationId="{CA21E04E-3AB1-4E30-84B2-C64CAEA279E6}"/>
          </ac:spMkLst>
        </pc:spChg>
        <pc:spChg chg="mod">
          <ac:chgData name="HOU Xiaofeng" userId="c32d1a77-5404-4b94-ae1e-3573d47b7ffc" providerId="ADAL" clId="{9C954B72-98BA-4B7B-B9A1-213BD8553AF6}" dt="2021-10-15T03:48:02.416" v="3687" actId="947"/>
          <ac:spMkLst>
            <pc:docMk/>
            <pc:sldMk cId="287232667" sldId="269"/>
            <ac:spMk id="87" creationId="{AD3D3A36-6C31-4026-9DF2-9403386D12C5}"/>
          </ac:spMkLst>
        </pc:spChg>
        <pc:spChg chg="mod">
          <ac:chgData name="HOU Xiaofeng" userId="c32d1a77-5404-4b94-ae1e-3573d47b7ffc" providerId="ADAL" clId="{9C954B72-98BA-4B7B-B9A1-213BD8553AF6}" dt="2021-10-15T03:48:02.426" v="3691" actId="947"/>
          <ac:spMkLst>
            <pc:docMk/>
            <pc:sldMk cId="287232667" sldId="269"/>
            <ac:spMk id="88" creationId="{90423102-BBCC-46C8-9C36-65D6891D8641}"/>
          </ac:spMkLst>
        </pc:spChg>
        <pc:spChg chg="mod">
          <ac:chgData name="HOU Xiaofeng" userId="c32d1a77-5404-4b94-ae1e-3573d47b7ffc" providerId="ADAL" clId="{9C954B72-98BA-4B7B-B9A1-213BD8553AF6}" dt="2021-10-15T03:48:01.743" v="3483" actId="947"/>
          <ac:spMkLst>
            <pc:docMk/>
            <pc:sldMk cId="287232667" sldId="269"/>
            <ac:spMk id="90" creationId="{BEFCB4F8-27E9-4CD3-A28E-8A5F3234EB79}"/>
          </ac:spMkLst>
        </pc:spChg>
        <pc:spChg chg="mod">
          <ac:chgData name="HOU Xiaofeng" userId="c32d1a77-5404-4b94-ae1e-3573d47b7ffc" providerId="ADAL" clId="{9C954B72-98BA-4B7B-B9A1-213BD8553AF6}" dt="2021-10-15T03:48:01.732" v="3479" actId="947"/>
          <ac:spMkLst>
            <pc:docMk/>
            <pc:sldMk cId="287232667" sldId="269"/>
            <ac:spMk id="91" creationId="{6D66B428-81AF-44A1-A02B-6AD763606DEA}"/>
          </ac:spMkLst>
        </pc:spChg>
        <pc:spChg chg="mod">
          <ac:chgData name="HOU Xiaofeng" userId="c32d1a77-5404-4b94-ae1e-3573d47b7ffc" providerId="ADAL" clId="{9C954B72-98BA-4B7B-B9A1-213BD8553AF6}" dt="2021-10-15T03:48:01.720" v="3475" actId="947"/>
          <ac:spMkLst>
            <pc:docMk/>
            <pc:sldMk cId="287232667" sldId="269"/>
            <ac:spMk id="92" creationId="{36733F8E-25BD-4231-8F31-0BD1CBDC62CF}"/>
          </ac:spMkLst>
        </pc:spChg>
        <pc:spChg chg="mod">
          <ac:chgData name="HOU Xiaofeng" userId="c32d1a77-5404-4b94-ae1e-3573d47b7ffc" providerId="ADAL" clId="{9C954B72-98BA-4B7B-B9A1-213BD8553AF6}" dt="2021-10-15T03:48:01.709" v="3471" actId="947"/>
          <ac:spMkLst>
            <pc:docMk/>
            <pc:sldMk cId="287232667" sldId="269"/>
            <ac:spMk id="93" creationId="{F1363512-E07D-4E4A-B721-93514251D8F7}"/>
          </ac:spMkLst>
        </pc:spChg>
        <pc:spChg chg="mod">
          <ac:chgData name="HOU Xiaofeng" userId="c32d1a77-5404-4b94-ae1e-3573d47b7ffc" providerId="ADAL" clId="{9C954B72-98BA-4B7B-B9A1-213BD8553AF6}" dt="2021-10-15T03:48:01.698" v="3467" actId="947"/>
          <ac:spMkLst>
            <pc:docMk/>
            <pc:sldMk cId="287232667" sldId="269"/>
            <ac:spMk id="94" creationId="{741A5A65-299B-4D69-A642-3DD13F7D2811}"/>
          </ac:spMkLst>
        </pc:spChg>
        <pc:spChg chg="mod">
          <ac:chgData name="HOU Xiaofeng" userId="c32d1a77-5404-4b94-ae1e-3573d47b7ffc" providerId="ADAL" clId="{9C954B72-98BA-4B7B-B9A1-213BD8553AF6}" dt="2021-10-15T03:48:01.687" v="3463" actId="947"/>
          <ac:spMkLst>
            <pc:docMk/>
            <pc:sldMk cId="287232667" sldId="269"/>
            <ac:spMk id="95" creationId="{45DB6CFC-9C1E-4339-99A2-15739BD3360E}"/>
          </ac:spMkLst>
        </pc:spChg>
        <pc:spChg chg="mod">
          <ac:chgData name="HOU Xiaofeng" userId="c32d1a77-5404-4b94-ae1e-3573d47b7ffc" providerId="ADAL" clId="{9C954B72-98BA-4B7B-B9A1-213BD8553AF6}" dt="2021-10-15T03:48:01.971" v="3555" actId="947"/>
          <ac:spMkLst>
            <pc:docMk/>
            <pc:sldMk cId="287232667" sldId="269"/>
            <ac:spMk id="104" creationId="{7FC35F5E-A1CD-44AA-8809-4BC3AD666BE4}"/>
          </ac:spMkLst>
        </pc:spChg>
        <pc:spChg chg="mod">
          <ac:chgData name="HOU Xiaofeng" userId="c32d1a77-5404-4b94-ae1e-3573d47b7ffc" providerId="ADAL" clId="{9C954B72-98BA-4B7B-B9A1-213BD8553AF6}" dt="2021-10-15T03:48:01.985" v="3559" actId="947"/>
          <ac:spMkLst>
            <pc:docMk/>
            <pc:sldMk cId="287232667" sldId="269"/>
            <ac:spMk id="105" creationId="{4C65E219-B144-4D65-860F-A51FE0A1C948}"/>
          </ac:spMkLst>
        </pc:spChg>
        <pc:spChg chg="mod">
          <ac:chgData name="HOU Xiaofeng" userId="c32d1a77-5404-4b94-ae1e-3573d47b7ffc" providerId="ADAL" clId="{9C954B72-98BA-4B7B-B9A1-213BD8553AF6}" dt="2021-10-15T03:48:01.997" v="3563" actId="947"/>
          <ac:spMkLst>
            <pc:docMk/>
            <pc:sldMk cId="287232667" sldId="269"/>
            <ac:spMk id="106" creationId="{69D13BF1-5BC8-45FF-B60E-79BE1CBE0CE6}"/>
          </ac:spMkLst>
        </pc:spChg>
        <pc:spChg chg="mod">
          <ac:chgData name="HOU Xiaofeng" userId="c32d1a77-5404-4b94-ae1e-3573d47b7ffc" providerId="ADAL" clId="{9C954B72-98BA-4B7B-B9A1-213BD8553AF6}" dt="2021-10-15T03:48:02.008" v="3567" actId="947"/>
          <ac:spMkLst>
            <pc:docMk/>
            <pc:sldMk cId="287232667" sldId="269"/>
            <ac:spMk id="107" creationId="{0E8E37ED-A642-42DB-97B5-861EAE2EFF21}"/>
          </ac:spMkLst>
        </pc:spChg>
        <pc:spChg chg="mod">
          <ac:chgData name="HOU Xiaofeng" userId="c32d1a77-5404-4b94-ae1e-3573d47b7ffc" providerId="ADAL" clId="{9C954B72-98BA-4B7B-B9A1-213BD8553AF6}" dt="2021-10-15T03:48:02.021" v="3571" actId="947"/>
          <ac:spMkLst>
            <pc:docMk/>
            <pc:sldMk cId="287232667" sldId="269"/>
            <ac:spMk id="108" creationId="{95ADEFBE-FABE-4E1F-9CF8-9FB7D74D0B8C}"/>
          </ac:spMkLst>
        </pc:spChg>
        <pc:spChg chg="mod">
          <ac:chgData name="HOU Xiaofeng" userId="c32d1a77-5404-4b94-ae1e-3573d47b7ffc" providerId="ADAL" clId="{9C954B72-98BA-4B7B-B9A1-213BD8553AF6}" dt="2021-10-15T03:48:02.313" v="3651" actId="947"/>
          <ac:spMkLst>
            <pc:docMk/>
            <pc:sldMk cId="287232667" sldId="269"/>
            <ac:spMk id="110" creationId="{47A72233-C5C8-43A8-A1C3-48A1BA49A50A}"/>
          </ac:spMkLst>
        </pc:spChg>
        <pc:spChg chg="mod">
          <ac:chgData name="HOU Xiaofeng" userId="c32d1a77-5404-4b94-ae1e-3573d47b7ffc" providerId="ADAL" clId="{9C954B72-98BA-4B7B-B9A1-213BD8553AF6}" dt="2021-10-15T03:48:02.325" v="3655" actId="947"/>
          <ac:spMkLst>
            <pc:docMk/>
            <pc:sldMk cId="287232667" sldId="269"/>
            <ac:spMk id="114" creationId="{F9AAEB11-D48C-4FE7-BCF3-03D83856C72A}"/>
          </ac:spMkLst>
        </pc:spChg>
        <pc:spChg chg="mod">
          <ac:chgData name="HOU Xiaofeng" userId="c32d1a77-5404-4b94-ae1e-3573d47b7ffc" providerId="ADAL" clId="{9C954B72-98BA-4B7B-B9A1-213BD8553AF6}" dt="2021-10-15T03:48:02.337" v="3659" actId="947"/>
          <ac:spMkLst>
            <pc:docMk/>
            <pc:sldMk cId="287232667" sldId="269"/>
            <ac:spMk id="116" creationId="{6DD966D9-51D3-4896-A5F3-BBF6F8A979F3}"/>
          </ac:spMkLst>
        </pc:spChg>
        <pc:spChg chg="mod">
          <ac:chgData name="HOU Xiaofeng" userId="c32d1a77-5404-4b94-ae1e-3573d47b7ffc" providerId="ADAL" clId="{9C954B72-98BA-4B7B-B9A1-213BD8553AF6}" dt="2021-10-15T03:48:02.350" v="3663" actId="947"/>
          <ac:spMkLst>
            <pc:docMk/>
            <pc:sldMk cId="287232667" sldId="269"/>
            <ac:spMk id="118" creationId="{E376D048-4AD1-4AE7-9ED5-BF689B9B6E11}"/>
          </ac:spMkLst>
        </pc:spChg>
        <pc:spChg chg="mod">
          <ac:chgData name="HOU Xiaofeng" userId="c32d1a77-5404-4b94-ae1e-3573d47b7ffc" providerId="ADAL" clId="{9C954B72-98BA-4B7B-B9A1-213BD8553AF6}" dt="2021-10-15T03:48:02.143" v="3603" actId="947"/>
          <ac:spMkLst>
            <pc:docMk/>
            <pc:sldMk cId="287232667" sldId="269"/>
            <ac:spMk id="120" creationId="{8CE17959-901B-40C3-9C89-CD3CB614666F}"/>
          </ac:spMkLst>
        </pc:spChg>
        <pc:spChg chg="mod">
          <ac:chgData name="HOU Xiaofeng" userId="c32d1a77-5404-4b94-ae1e-3573d47b7ffc" providerId="ADAL" clId="{9C954B72-98BA-4B7B-B9A1-213BD8553AF6}" dt="2021-10-15T03:48:02.054" v="3575" actId="947"/>
          <ac:spMkLst>
            <pc:docMk/>
            <pc:sldMk cId="287232667" sldId="269"/>
            <ac:spMk id="121" creationId="{363ACA5F-B32F-4FC2-80D4-B928F341E490}"/>
          </ac:spMkLst>
        </pc:spChg>
        <pc:spChg chg="mod">
          <ac:chgData name="HOU Xiaofeng" userId="c32d1a77-5404-4b94-ae1e-3573d47b7ffc" providerId="ADAL" clId="{9C954B72-98BA-4B7B-B9A1-213BD8553AF6}" dt="2021-10-15T03:48:02.360" v="3667" actId="947"/>
          <ac:spMkLst>
            <pc:docMk/>
            <pc:sldMk cId="287232667" sldId="269"/>
            <ac:spMk id="122" creationId="{39BD7E27-6AC6-4A9A-A27F-A5A77032909C}"/>
          </ac:spMkLst>
        </pc:spChg>
        <pc:spChg chg="mod">
          <ac:chgData name="HOU Xiaofeng" userId="c32d1a77-5404-4b94-ae1e-3573d47b7ffc" providerId="ADAL" clId="{9C954B72-98BA-4B7B-B9A1-213BD8553AF6}" dt="2021-10-15T03:48:02.066" v="3579" actId="947"/>
          <ac:spMkLst>
            <pc:docMk/>
            <pc:sldMk cId="287232667" sldId="269"/>
            <ac:spMk id="123" creationId="{9B7D630E-0972-462A-98D5-B0A6ED15C729}"/>
          </ac:spMkLst>
        </pc:spChg>
        <pc:spChg chg="mod">
          <ac:chgData name="HOU Xiaofeng" userId="c32d1a77-5404-4b94-ae1e-3573d47b7ffc" providerId="ADAL" clId="{9C954B72-98BA-4B7B-B9A1-213BD8553AF6}" dt="2021-10-15T03:48:02.077" v="3583" actId="947"/>
          <ac:spMkLst>
            <pc:docMk/>
            <pc:sldMk cId="287232667" sldId="269"/>
            <ac:spMk id="124" creationId="{D2BA97FD-E11E-4787-91EE-AF9FCFC2C2C7}"/>
          </ac:spMkLst>
        </pc:spChg>
        <pc:spChg chg="mod">
          <ac:chgData name="HOU Xiaofeng" userId="c32d1a77-5404-4b94-ae1e-3573d47b7ffc" providerId="ADAL" clId="{9C954B72-98BA-4B7B-B9A1-213BD8553AF6}" dt="2021-10-15T03:48:02.088" v="3587" actId="947"/>
          <ac:spMkLst>
            <pc:docMk/>
            <pc:sldMk cId="287232667" sldId="269"/>
            <ac:spMk id="125" creationId="{6449E13D-C336-489A-9D4F-6A2A21DDC881}"/>
          </ac:spMkLst>
        </pc:spChg>
        <pc:spChg chg="mod">
          <ac:chgData name="HOU Xiaofeng" userId="c32d1a77-5404-4b94-ae1e-3573d47b7ffc" providerId="ADAL" clId="{9C954B72-98BA-4B7B-B9A1-213BD8553AF6}" dt="2021-10-15T03:48:02.100" v="3591" actId="947"/>
          <ac:spMkLst>
            <pc:docMk/>
            <pc:sldMk cId="287232667" sldId="269"/>
            <ac:spMk id="126" creationId="{3F703237-8335-45A7-B8BE-7CE1855BE894}"/>
          </ac:spMkLst>
        </pc:spChg>
        <pc:spChg chg="mod">
          <ac:chgData name="HOU Xiaofeng" userId="c32d1a77-5404-4b94-ae1e-3573d47b7ffc" providerId="ADAL" clId="{9C954B72-98BA-4B7B-B9A1-213BD8553AF6}" dt="2021-10-15T03:48:02.112" v="3595" actId="947"/>
          <ac:spMkLst>
            <pc:docMk/>
            <pc:sldMk cId="287232667" sldId="269"/>
            <ac:spMk id="127" creationId="{BB977287-5208-4C07-B1C6-B0774413087A}"/>
          </ac:spMkLst>
        </pc:spChg>
        <pc:spChg chg="mod">
          <ac:chgData name="HOU Xiaofeng" userId="c32d1a77-5404-4b94-ae1e-3573d47b7ffc" providerId="ADAL" clId="{9C954B72-98BA-4B7B-B9A1-213BD8553AF6}" dt="2021-10-15T03:48:02.131" v="3599"/>
          <ac:spMkLst>
            <pc:docMk/>
            <pc:sldMk cId="287232667" sldId="269"/>
            <ac:spMk id="128" creationId="{891A956D-0FE6-40A6-98C1-2212B45BAACB}"/>
          </ac:spMkLst>
        </pc:spChg>
        <pc:spChg chg="mod">
          <ac:chgData name="HOU Xiaofeng" userId="c32d1a77-5404-4b94-ae1e-3573d47b7ffc" providerId="ADAL" clId="{9C954B72-98BA-4B7B-B9A1-213BD8553AF6}" dt="2021-10-15T03:48:02.988" v="3839" actId="947"/>
          <ac:spMkLst>
            <pc:docMk/>
            <pc:sldMk cId="287232667" sldId="269"/>
            <ac:spMk id="131" creationId="{87577016-8393-4AD8-BA33-B5B627C98589}"/>
          </ac:spMkLst>
        </pc:spChg>
        <pc:spChg chg="mod">
          <ac:chgData name="HOU Xiaofeng" userId="c32d1a77-5404-4b94-ae1e-3573d47b7ffc" providerId="ADAL" clId="{9C954B72-98BA-4B7B-B9A1-213BD8553AF6}" dt="2021-10-15T03:48:02.455" v="3699"/>
          <ac:spMkLst>
            <pc:docMk/>
            <pc:sldMk cId="287232667" sldId="269"/>
            <ac:spMk id="134" creationId="{413BFC44-F82D-4B9D-82B8-7611FFD10E40}"/>
          </ac:spMkLst>
        </pc:spChg>
        <pc:spChg chg="mod">
          <ac:chgData name="HOU Xiaofeng" userId="c32d1a77-5404-4b94-ae1e-3573d47b7ffc" providerId="ADAL" clId="{9C954B72-98BA-4B7B-B9A1-213BD8553AF6}" dt="2021-10-15T03:48:02.469" v="3703"/>
          <ac:spMkLst>
            <pc:docMk/>
            <pc:sldMk cId="287232667" sldId="269"/>
            <ac:spMk id="135" creationId="{E14D3864-8386-4C96-A77F-420AB8E2F80A}"/>
          </ac:spMkLst>
        </pc:spChg>
        <pc:spChg chg="mod">
          <ac:chgData name="HOU Xiaofeng" userId="c32d1a77-5404-4b94-ae1e-3573d47b7ffc" providerId="ADAL" clId="{9C954B72-98BA-4B7B-B9A1-213BD8553AF6}" dt="2021-10-15T03:48:02.153" v="3607" actId="947"/>
          <ac:spMkLst>
            <pc:docMk/>
            <pc:sldMk cId="287232667" sldId="269"/>
            <ac:spMk id="136" creationId="{99BA73F0-7FB1-47D2-8B3A-F8C410D83B6E}"/>
          </ac:spMkLst>
        </pc:spChg>
        <pc:spChg chg="mod">
          <ac:chgData name="HOU Xiaofeng" userId="c32d1a77-5404-4b94-ae1e-3573d47b7ffc" providerId="ADAL" clId="{9C954B72-98BA-4B7B-B9A1-213BD8553AF6}" dt="2021-10-15T03:48:02.165" v="3611" actId="947"/>
          <ac:spMkLst>
            <pc:docMk/>
            <pc:sldMk cId="287232667" sldId="269"/>
            <ac:spMk id="137" creationId="{FFF67B27-C08E-46AC-B11D-CA7F9812D60B}"/>
          </ac:spMkLst>
        </pc:spChg>
        <pc:spChg chg="mod">
          <ac:chgData name="HOU Xiaofeng" userId="c32d1a77-5404-4b94-ae1e-3573d47b7ffc" providerId="ADAL" clId="{9C954B72-98BA-4B7B-B9A1-213BD8553AF6}" dt="2021-10-15T03:48:02.178" v="3615" actId="947"/>
          <ac:spMkLst>
            <pc:docMk/>
            <pc:sldMk cId="287232667" sldId="269"/>
            <ac:spMk id="138" creationId="{FBFC7E17-36C5-40A0-A268-CAF063A67220}"/>
          </ac:spMkLst>
        </pc:spChg>
        <pc:spChg chg="mod">
          <ac:chgData name="HOU Xiaofeng" userId="c32d1a77-5404-4b94-ae1e-3573d47b7ffc" providerId="ADAL" clId="{9C954B72-98BA-4B7B-B9A1-213BD8553AF6}" dt="2021-10-15T03:48:02.191" v="3619" actId="947"/>
          <ac:spMkLst>
            <pc:docMk/>
            <pc:sldMk cId="287232667" sldId="269"/>
            <ac:spMk id="139" creationId="{46C85E6B-D7F6-4211-8287-3146C0FAADE6}"/>
          </ac:spMkLst>
        </pc:spChg>
        <pc:spChg chg="mod">
          <ac:chgData name="HOU Xiaofeng" userId="c32d1a77-5404-4b94-ae1e-3573d47b7ffc" providerId="ADAL" clId="{9C954B72-98BA-4B7B-B9A1-213BD8553AF6}" dt="2021-10-15T03:48:02.202" v="3623" actId="947"/>
          <ac:spMkLst>
            <pc:docMk/>
            <pc:sldMk cId="287232667" sldId="269"/>
            <ac:spMk id="140" creationId="{CAB0DEC7-1107-4E86-85BA-AB8BF524F154}"/>
          </ac:spMkLst>
        </pc:spChg>
        <pc:spChg chg="mod">
          <ac:chgData name="HOU Xiaofeng" userId="c32d1a77-5404-4b94-ae1e-3573d47b7ffc" providerId="ADAL" clId="{9C954B72-98BA-4B7B-B9A1-213BD8553AF6}" dt="2021-10-15T03:48:02.213" v="3627" actId="947"/>
          <ac:spMkLst>
            <pc:docMk/>
            <pc:sldMk cId="287232667" sldId="269"/>
            <ac:spMk id="141" creationId="{2B128E7E-FB7D-4C88-A884-03B2803A2673}"/>
          </ac:spMkLst>
        </pc:spChg>
        <pc:spChg chg="mod">
          <ac:chgData name="HOU Xiaofeng" userId="c32d1a77-5404-4b94-ae1e-3573d47b7ffc" providerId="ADAL" clId="{9C954B72-98BA-4B7B-B9A1-213BD8553AF6}" dt="2021-10-15T03:48:02.484" v="3707"/>
          <ac:spMkLst>
            <pc:docMk/>
            <pc:sldMk cId="287232667" sldId="269"/>
            <ac:spMk id="142" creationId="{DA7315E1-F0E8-46F6-B990-931B0A49A1AE}"/>
          </ac:spMkLst>
        </pc:spChg>
        <pc:spChg chg="mod">
          <ac:chgData name="HOU Xiaofeng" userId="c32d1a77-5404-4b94-ae1e-3573d47b7ffc" providerId="ADAL" clId="{9C954B72-98BA-4B7B-B9A1-213BD8553AF6}" dt="2021-10-15T03:48:02.499" v="3711"/>
          <ac:spMkLst>
            <pc:docMk/>
            <pc:sldMk cId="287232667" sldId="269"/>
            <ac:spMk id="143" creationId="{AC79D5B2-B034-440B-BCFD-932915B19566}"/>
          </ac:spMkLst>
        </pc:spChg>
        <pc:spChg chg="mod">
          <ac:chgData name="HOU Xiaofeng" userId="c32d1a77-5404-4b94-ae1e-3573d47b7ffc" providerId="ADAL" clId="{9C954B72-98BA-4B7B-B9A1-213BD8553AF6}" dt="2021-10-15T03:48:02.515" v="3715"/>
          <ac:spMkLst>
            <pc:docMk/>
            <pc:sldMk cId="287232667" sldId="269"/>
            <ac:spMk id="144" creationId="{26A51BE6-FB2C-4C53-BC97-6AC2EA87109B}"/>
          </ac:spMkLst>
        </pc:spChg>
        <pc:spChg chg="mod">
          <ac:chgData name="HOU Xiaofeng" userId="c32d1a77-5404-4b94-ae1e-3573d47b7ffc" providerId="ADAL" clId="{9C954B72-98BA-4B7B-B9A1-213BD8553AF6}" dt="2021-10-15T03:48:02.534" v="3719"/>
          <ac:spMkLst>
            <pc:docMk/>
            <pc:sldMk cId="287232667" sldId="269"/>
            <ac:spMk id="145" creationId="{F9C90C3C-9DCE-430C-90FE-894559BEDB9A}"/>
          </ac:spMkLst>
        </pc:spChg>
        <pc:spChg chg="mod">
          <ac:chgData name="HOU Xiaofeng" userId="c32d1a77-5404-4b94-ae1e-3573d47b7ffc" providerId="ADAL" clId="{9C954B72-98BA-4B7B-B9A1-213BD8553AF6}" dt="2021-10-15T03:48:02.554" v="3723"/>
          <ac:spMkLst>
            <pc:docMk/>
            <pc:sldMk cId="287232667" sldId="269"/>
            <ac:spMk id="146" creationId="{9D0480BD-D4F6-4900-A742-8AF2C4D6D69A}"/>
          </ac:spMkLst>
        </pc:spChg>
        <pc:spChg chg="mod">
          <ac:chgData name="HOU Xiaofeng" userId="c32d1a77-5404-4b94-ae1e-3573d47b7ffc" providerId="ADAL" clId="{9C954B72-98BA-4B7B-B9A1-213BD8553AF6}" dt="2021-10-15T03:48:02.575" v="3727"/>
          <ac:spMkLst>
            <pc:docMk/>
            <pc:sldMk cId="287232667" sldId="269"/>
            <ac:spMk id="147" creationId="{825707AB-4A7E-42E0-9155-1C8EA60CBDC8}"/>
          </ac:spMkLst>
        </pc:spChg>
        <pc:spChg chg="mod">
          <ac:chgData name="HOU Xiaofeng" userId="c32d1a77-5404-4b94-ae1e-3573d47b7ffc" providerId="ADAL" clId="{9C954B72-98BA-4B7B-B9A1-213BD8553AF6}" dt="2021-10-15T03:48:02.594" v="3731"/>
          <ac:spMkLst>
            <pc:docMk/>
            <pc:sldMk cId="287232667" sldId="269"/>
            <ac:spMk id="148" creationId="{2B9E6BB4-4629-4E0B-BCFD-0725F7A85DE7}"/>
          </ac:spMkLst>
        </pc:spChg>
        <pc:spChg chg="mod">
          <ac:chgData name="HOU Xiaofeng" userId="c32d1a77-5404-4b94-ae1e-3573d47b7ffc" providerId="ADAL" clId="{9C954B72-98BA-4B7B-B9A1-213BD8553AF6}" dt="2021-10-15T03:48:02.613" v="3735"/>
          <ac:spMkLst>
            <pc:docMk/>
            <pc:sldMk cId="287232667" sldId="269"/>
            <ac:spMk id="149" creationId="{DABE44C1-BD26-46D8-87F4-BB3001FED4FC}"/>
          </ac:spMkLst>
        </pc:spChg>
        <pc:spChg chg="mod">
          <ac:chgData name="HOU Xiaofeng" userId="c32d1a77-5404-4b94-ae1e-3573d47b7ffc" providerId="ADAL" clId="{9C954B72-98BA-4B7B-B9A1-213BD8553AF6}" dt="2021-10-15T03:48:02.627" v="3739"/>
          <ac:spMkLst>
            <pc:docMk/>
            <pc:sldMk cId="287232667" sldId="269"/>
            <ac:spMk id="150" creationId="{7DF2B699-5D4F-4F89-9DA7-FD3EAD2436AE}"/>
          </ac:spMkLst>
        </pc:spChg>
        <pc:spChg chg="mod">
          <ac:chgData name="HOU Xiaofeng" userId="c32d1a77-5404-4b94-ae1e-3573d47b7ffc" providerId="ADAL" clId="{9C954B72-98BA-4B7B-B9A1-213BD8553AF6}" dt="2021-10-15T03:48:02.642" v="3743"/>
          <ac:spMkLst>
            <pc:docMk/>
            <pc:sldMk cId="287232667" sldId="269"/>
            <ac:spMk id="151" creationId="{C7BFC33B-97FF-4C34-B2BE-5CE9A4294D93}"/>
          </ac:spMkLst>
        </pc:spChg>
        <pc:spChg chg="mod">
          <ac:chgData name="HOU Xiaofeng" userId="c32d1a77-5404-4b94-ae1e-3573d47b7ffc" providerId="ADAL" clId="{9C954B72-98BA-4B7B-B9A1-213BD8553AF6}" dt="2021-10-15T03:48:02.656" v="3747"/>
          <ac:spMkLst>
            <pc:docMk/>
            <pc:sldMk cId="287232667" sldId="269"/>
            <ac:spMk id="152" creationId="{BF13AC88-4E2A-4978-BE93-34B3CA79DDEA}"/>
          </ac:spMkLst>
        </pc:spChg>
        <pc:spChg chg="mod">
          <ac:chgData name="HOU Xiaofeng" userId="c32d1a77-5404-4b94-ae1e-3573d47b7ffc" providerId="ADAL" clId="{9C954B72-98BA-4B7B-B9A1-213BD8553AF6}" dt="2021-10-15T03:48:02.672" v="3751"/>
          <ac:spMkLst>
            <pc:docMk/>
            <pc:sldMk cId="287232667" sldId="269"/>
            <ac:spMk id="153" creationId="{B98CCF10-2F63-4ABC-80D0-7B0AF92DB1B9}"/>
          </ac:spMkLst>
        </pc:spChg>
        <pc:spChg chg="mod">
          <ac:chgData name="HOU Xiaofeng" userId="c32d1a77-5404-4b94-ae1e-3573d47b7ffc" providerId="ADAL" clId="{9C954B72-98BA-4B7B-B9A1-213BD8553AF6}" dt="2021-10-15T03:48:02.687" v="3755"/>
          <ac:spMkLst>
            <pc:docMk/>
            <pc:sldMk cId="287232667" sldId="269"/>
            <ac:spMk id="154" creationId="{F9DC517B-5BA9-45AE-9274-AB122F411DEA}"/>
          </ac:spMkLst>
        </pc:spChg>
        <pc:spChg chg="mod">
          <ac:chgData name="HOU Xiaofeng" userId="c32d1a77-5404-4b94-ae1e-3573d47b7ffc" providerId="ADAL" clId="{9C954B72-98BA-4B7B-B9A1-213BD8553AF6}" dt="2021-10-15T03:48:02.703" v="3759"/>
          <ac:spMkLst>
            <pc:docMk/>
            <pc:sldMk cId="287232667" sldId="269"/>
            <ac:spMk id="155" creationId="{EE57C73B-CEF6-4CC6-AC4B-8F8CB03A2B19}"/>
          </ac:spMkLst>
        </pc:spChg>
        <pc:spChg chg="mod">
          <ac:chgData name="HOU Xiaofeng" userId="c32d1a77-5404-4b94-ae1e-3573d47b7ffc" providerId="ADAL" clId="{9C954B72-98BA-4B7B-B9A1-213BD8553AF6}" dt="2021-10-15T03:48:03.106" v="3871"/>
          <ac:spMkLst>
            <pc:docMk/>
            <pc:sldMk cId="287232667" sldId="269"/>
            <ac:spMk id="157" creationId="{B19FD68F-7FC5-40F3-8F2E-99F1DF60E694}"/>
          </ac:spMkLst>
        </pc:spChg>
        <pc:spChg chg="mod">
          <ac:chgData name="HOU Xiaofeng" userId="c32d1a77-5404-4b94-ae1e-3573d47b7ffc" providerId="ADAL" clId="{9C954B72-98BA-4B7B-B9A1-213BD8553AF6}" dt="2021-10-15T03:48:03.121" v="3875"/>
          <ac:spMkLst>
            <pc:docMk/>
            <pc:sldMk cId="287232667" sldId="269"/>
            <ac:spMk id="158" creationId="{9CC9759F-BC8D-4E3C-A3C9-C1FDAFBFE76D}"/>
          </ac:spMkLst>
        </pc:spChg>
        <pc:spChg chg="mod">
          <ac:chgData name="HOU Xiaofeng" userId="c32d1a77-5404-4b94-ae1e-3573d47b7ffc" providerId="ADAL" clId="{9C954B72-98BA-4B7B-B9A1-213BD8553AF6}" dt="2021-10-15T03:48:03.137" v="3879"/>
          <ac:spMkLst>
            <pc:docMk/>
            <pc:sldMk cId="287232667" sldId="269"/>
            <ac:spMk id="159" creationId="{CD870004-CF29-4393-85BF-DA5827BFBCA0}"/>
          </ac:spMkLst>
        </pc:spChg>
        <pc:spChg chg="mod">
          <ac:chgData name="HOU Xiaofeng" userId="c32d1a77-5404-4b94-ae1e-3573d47b7ffc" providerId="ADAL" clId="{9C954B72-98BA-4B7B-B9A1-213BD8553AF6}" dt="2021-10-15T03:48:03.015" v="3847" actId="947"/>
          <ac:spMkLst>
            <pc:docMk/>
            <pc:sldMk cId="287232667" sldId="269"/>
            <ac:spMk id="160" creationId="{29C50280-139E-404C-AA16-41B3FEB3F340}"/>
          </ac:spMkLst>
        </pc:spChg>
        <pc:spChg chg="mod">
          <ac:chgData name="HOU Xiaofeng" userId="c32d1a77-5404-4b94-ae1e-3573d47b7ffc" providerId="ADAL" clId="{9C954B72-98BA-4B7B-B9A1-213BD8553AF6}" dt="2021-10-15T03:48:03.029" v="3851" actId="947"/>
          <ac:spMkLst>
            <pc:docMk/>
            <pc:sldMk cId="287232667" sldId="269"/>
            <ac:spMk id="161" creationId="{2C414BEB-74AB-42F6-BE7A-1312C3530B52}"/>
          </ac:spMkLst>
        </pc:spChg>
        <pc:spChg chg="mod">
          <ac:chgData name="HOU Xiaofeng" userId="c32d1a77-5404-4b94-ae1e-3573d47b7ffc" providerId="ADAL" clId="{9C954B72-98BA-4B7B-B9A1-213BD8553AF6}" dt="2021-10-15T03:48:03.041" v="3855" actId="947"/>
          <ac:spMkLst>
            <pc:docMk/>
            <pc:sldMk cId="287232667" sldId="269"/>
            <ac:spMk id="162" creationId="{646EBEF9-42BF-4BCC-99E8-FB1CCCE432CD}"/>
          </ac:spMkLst>
        </pc:spChg>
        <pc:spChg chg="mod">
          <ac:chgData name="HOU Xiaofeng" userId="c32d1a77-5404-4b94-ae1e-3573d47b7ffc" providerId="ADAL" clId="{9C954B72-98BA-4B7B-B9A1-213BD8553AF6}" dt="2021-10-15T03:48:03.153" v="3883"/>
          <ac:spMkLst>
            <pc:docMk/>
            <pc:sldMk cId="287232667" sldId="269"/>
            <ac:spMk id="163" creationId="{E75A49AD-AEDC-4773-82B9-54E4457BD9CC}"/>
          </ac:spMkLst>
        </pc:spChg>
        <pc:spChg chg="mod">
          <ac:chgData name="HOU Xiaofeng" userId="c32d1a77-5404-4b94-ae1e-3573d47b7ffc" providerId="ADAL" clId="{9C954B72-98BA-4B7B-B9A1-213BD8553AF6}" dt="2021-10-15T03:48:03.168" v="3887"/>
          <ac:spMkLst>
            <pc:docMk/>
            <pc:sldMk cId="287232667" sldId="269"/>
            <ac:spMk id="164" creationId="{23BD2C86-C807-41CD-9A44-AF9838193DF6}"/>
          </ac:spMkLst>
        </pc:spChg>
        <pc:spChg chg="mod">
          <ac:chgData name="HOU Xiaofeng" userId="c32d1a77-5404-4b94-ae1e-3573d47b7ffc" providerId="ADAL" clId="{9C954B72-98BA-4B7B-B9A1-213BD8553AF6}" dt="2021-10-15T03:48:03.183" v="3891"/>
          <ac:spMkLst>
            <pc:docMk/>
            <pc:sldMk cId="287232667" sldId="269"/>
            <ac:spMk id="165" creationId="{B09E5E5D-63E9-448B-BAAA-F61638401A73}"/>
          </ac:spMkLst>
        </pc:spChg>
        <pc:spChg chg="mod">
          <ac:chgData name="HOU Xiaofeng" userId="c32d1a77-5404-4b94-ae1e-3573d47b7ffc" providerId="ADAL" clId="{9C954B72-98BA-4B7B-B9A1-213BD8553AF6}" dt="2021-10-15T03:48:02.245" v="3631" actId="947"/>
          <ac:spMkLst>
            <pc:docMk/>
            <pc:sldMk cId="287232667" sldId="269"/>
            <ac:spMk id="166" creationId="{9A97D224-E322-4152-B788-38F1366E8CBF}"/>
          </ac:spMkLst>
        </pc:spChg>
        <pc:spChg chg="mod">
          <ac:chgData name="HOU Xiaofeng" userId="c32d1a77-5404-4b94-ae1e-3573d47b7ffc" providerId="ADAL" clId="{9C954B72-98BA-4B7B-B9A1-213BD8553AF6}" dt="2021-10-15T03:48:03.200" v="3895"/>
          <ac:spMkLst>
            <pc:docMk/>
            <pc:sldMk cId="287232667" sldId="269"/>
            <ac:spMk id="167" creationId="{C3D59C4E-ED50-42D8-9C88-C48A908DF4D0}"/>
          </ac:spMkLst>
        </pc:spChg>
        <pc:spChg chg="mod">
          <ac:chgData name="HOU Xiaofeng" userId="c32d1a77-5404-4b94-ae1e-3573d47b7ffc" providerId="ADAL" clId="{9C954B72-98BA-4B7B-B9A1-213BD8553AF6}" dt="2021-10-15T03:48:02.269" v="3639" actId="947"/>
          <ac:spMkLst>
            <pc:docMk/>
            <pc:sldMk cId="287232667" sldId="269"/>
            <ac:spMk id="168" creationId="{09B3AC3B-554E-4E9B-AFCE-074B17DA8CAC}"/>
          </ac:spMkLst>
        </pc:spChg>
        <pc:spChg chg="mod">
          <ac:chgData name="HOU Xiaofeng" userId="c32d1a77-5404-4b94-ae1e-3573d47b7ffc" providerId="ADAL" clId="{9C954B72-98BA-4B7B-B9A1-213BD8553AF6}" dt="2021-10-15T03:48:02.279" v="3643" actId="947"/>
          <ac:spMkLst>
            <pc:docMk/>
            <pc:sldMk cId="287232667" sldId="269"/>
            <ac:spMk id="169" creationId="{A65457FD-2D22-4296-B042-A1DE56BD29D8}"/>
          </ac:spMkLst>
        </pc:spChg>
        <pc:spChg chg="mod">
          <ac:chgData name="HOU Xiaofeng" userId="c32d1a77-5404-4b94-ae1e-3573d47b7ffc" providerId="ADAL" clId="{9C954B72-98BA-4B7B-B9A1-213BD8553AF6}" dt="2021-10-15T03:48:02.291" v="3647" actId="947"/>
          <ac:spMkLst>
            <pc:docMk/>
            <pc:sldMk cId="287232667" sldId="269"/>
            <ac:spMk id="170" creationId="{A0758699-00C7-4F85-B28B-7A3D0650E205}"/>
          </ac:spMkLst>
        </pc:spChg>
        <pc:spChg chg="mod">
          <ac:chgData name="HOU Xiaofeng" userId="c32d1a77-5404-4b94-ae1e-3573d47b7ffc" providerId="ADAL" clId="{9C954B72-98BA-4B7B-B9A1-213BD8553AF6}" dt="2021-10-15T03:48:03.053" v="3859" actId="947"/>
          <ac:spMkLst>
            <pc:docMk/>
            <pc:sldMk cId="287232667" sldId="269"/>
            <ac:spMk id="171" creationId="{FB552DEA-6324-4A18-9DF1-8C2E0FA59334}"/>
          </ac:spMkLst>
        </pc:spChg>
        <pc:spChg chg="mod">
          <ac:chgData name="HOU Xiaofeng" userId="c32d1a77-5404-4b94-ae1e-3573d47b7ffc" providerId="ADAL" clId="{9C954B72-98BA-4B7B-B9A1-213BD8553AF6}" dt="2021-10-15T03:48:03.064" v="3863" actId="947"/>
          <ac:spMkLst>
            <pc:docMk/>
            <pc:sldMk cId="287232667" sldId="269"/>
            <ac:spMk id="172" creationId="{9D5FBFFF-0DF6-4D83-83F6-01F5DB4D4C53}"/>
          </ac:spMkLst>
        </pc:spChg>
        <pc:spChg chg="mod">
          <ac:chgData name="HOU Xiaofeng" userId="c32d1a77-5404-4b94-ae1e-3573d47b7ffc" providerId="ADAL" clId="{9C954B72-98BA-4B7B-B9A1-213BD8553AF6}" dt="2021-10-15T03:48:03.090" v="3867" actId="947"/>
          <ac:spMkLst>
            <pc:docMk/>
            <pc:sldMk cId="287232667" sldId="269"/>
            <ac:spMk id="173" creationId="{BF5FC84C-922D-4D87-81B4-B0A4C8D5AC9D}"/>
          </ac:spMkLst>
        </pc:spChg>
        <pc:spChg chg="mod">
          <ac:chgData name="HOU Xiaofeng" userId="c32d1a77-5404-4b94-ae1e-3573d47b7ffc" providerId="ADAL" clId="{9C954B72-98BA-4B7B-B9A1-213BD8553AF6}" dt="2021-10-15T03:48:02.714" v="3763" actId="947"/>
          <ac:spMkLst>
            <pc:docMk/>
            <pc:sldMk cId="287232667" sldId="269"/>
            <ac:spMk id="174" creationId="{C19981AD-C7A6-47FA-9C99-FC373DF633E4}"/>
          </ac:spMkLst>
        </pc:spChg>
        <pc:spChg chg="mod">
          <ac:chgData name="HOU Xiaofeng" userId="c32d1a77-5404-4b94-ae1e-3573d47b7ffc" providerId="ADAL" clId="{9C954B72-98BA-4B7B-B9A1-213BD8553AF6}" dt="2021-10-15T03:48:02.725" v="3767" actId="947"/>
          <ac:spMkLst>
            <pc:docMk/>
            <pc:sldMk cId="287232667" sldId="269"/>
            <ac:spMk id="175" creationId="{7F49043B-5987-4280-86F7-27C4196BF4B1}"/>
          </ac:spMkLst>
        </pc:spChg>
        <pc:spChg chg="mod">
          <ac:chgData name="HOU Xiaofeng" userId="c32d1a77-5404-4b94-ae1e-3573d47b7ffc" providerId="ADAL" clId="{9C954B72-98BA-4B7B-B9A1-213BD8553AF6}" dt="2021-10-15T03:48:02.737" v="3771" actId="947"/>
          <ac:spMkLst>
            <pc:docMk/>
            <pc:sldMk cId="287232667" sldId="269"/>
            <ac:spMk id="176" creationId="{354B469C-6793-4C4A-BF58-837C3498AD35}"/>
          </ac:spMkLst>
        </pc:spChg>
        <pc:spChg chg="mod">
          <ac:chgData name="HOU Xiaofeng" userId="c32d1a77-5404-4b94-ae1e-3573d47b7ffc" providerId="ADAL" clId="{9C954B72-98BA-4B7B-B9A1-213BD8553AF6}" dt="2021-10-15T03:48:02.749" v="3775" actId="947"/>
          <ac:spMkLst>
            <pc:docMk/>
            <pc:sldMk cId="287232667" sldId="269"/>
            <ac:spMk id="177" creationId="{22B4D492-2938-46B4-ADBD-002FF058E23C}"/>
          </ac:spMkLst>
        </pc:spChg>
        <pc:spChg chg="mod">
          <ac:chgData name="HOU Xiaofeng" userId="c32d1a77-5404-4b94-ae1e-3573d47b7ffc" providerId="ADAL" clId="{9C954B72-98BA-4B7B-B9A1-213BD8553AF6}" dt="2021-10-15T03:48:02.759" v="3779" actId="947"/>
          <ac:spMkLst>
            <pc:docMk/>
            <pc:sldMk cId="287232667" sldId="269"/>
            <ac:spMk id="178" creationId="{09763B54-5CA0-4C99-A2A1-82A772646546}"/>
          </ac:spMkLst>
        </pc:spChg>
        <pc:spChg chg="mod">
          <ac:chgData name="HOU Xiaofeng" userId="c32d1a77-5404-4b94-ae1e-3573d47b7ffc" providerId="ADAL" clId="{9C954B72-98BA-4B7B-B9A1-213BD8553AF6}" dt="2021-10-15T03:48:02.771" v="3783" actId="947"/>
          <ac:spMkLst>
            <pc:docMk/>
            <pc:sldMk cId="287232667" sldId="269"/>
            <ac:spMk id="179" creationId="{64E9D38B-79B6-4DA1-9739-983604A5F88D}"/>
          </ac:spMkLst>
        </pc:spChg>
        <pc:spChg chg="mod">
          <ac:chgData name="HOU Xiaofeng" userId="c32d1a77-5404-4b94-ae1e-3573d47b7ffc" providerId="ADAL" clId="{9C954B72-98BA-4B7B-B9A1-213BD8553AF6}" dt="2021-10-15T03:48:02.784" v="3787" actId="947"/>
          <ac:spMkLst>
            <pc:docMk/>
            <pc:sldMk cId="287232667" sldId="269"/>
            <ac:spMk id="180" creationId="{E95E5730-92DC-4CAD-9745-272129BD84CF}"/>
          </ac:spMkLst>
        </pc:spChg>
        <pc:spChg chg="mod">
          <ac:chgData name="HOU Xiaofeng" userId="c32d1a77-5404-4b94-ae1e-3573d47b7ffc" providerId="ADAL" clId="{9C954B72-98BA-4B7B-B9A1-213BD8553AF6}" dt="2021-10-15T03:48:03.215" v="3899"/>
          <ac:spMkLst>
            <pc:docMk/>
            <pc:sldMk cId="287232667" sldId="269"/>
            <ac:spMk id="181" creationId="{0B4B559D-ED41-4198-B3F0-4674F94EF2BA}"/>
          </ac:spMkLst>
        </pc:spChg>
        <pc:spChg chg="mod">
          <ac:chgData name="HOU Xiaofeng" userId="c32d1a77-5404-4b94-ae1e-3573d47b7ffc" providerId="ADAL" clId="{9C954B72-98BA-4B7B-B9A1-213BD8553AF6}" dt="2021-10-15T03:48:01.631" v="3443" actId="947"/>
          <ac:spMkLst>
            <pc:docMk/>
            <pc:sldMk cId="287232667" sldId="269"/>
            <ac:spMk id="182" creationId="{C8B04910-543F-4EEC-9C1D-47A8E5240393}"/>
          </ac:spMkLst>
        </pc:spChg>
        <pc:spChg chg="mod">
          <ac:chgData name="HOU Xiaofeng" userId="c32d1a77-5404-4b94-ae1e-3573d47b7ffc" providerId="ADAL" clId="{9C954B72-98BA-4B7B-B9A1-213BD8553AF6}" dt="2021-10-15T03:48:01.641" v="3447" actId="947"/>
          <ac:spMkLst>
            <pc:docMk/>
            <pc:sldMk cId="287232667" sldId="269"/>
            <ac:spMk id="183" creationId="{BEC0A0DC-8968-4E03-9098-17F513CC5213}"/>
          </ac:spMkLst>
        </pc:spChg>
        <pc:spChg chg="mod">
          <ac:chgData name="HOU Xiaofeng" userId="c32d1a77-5404-4b94-ae1e-3573d47b7ffc" providerId="ADAL" clId="{9C954B72-98BA-4B7B-B9A1-213BD8553AF6}" dt="2021-10-15T03:48:01.653" v="3451" actId="947"/>
          <ac:spMkLst>
            <pc:docMk/>
            <pc:sldMk cId="287232667" sldId="269"/>
            <ac:spMk id="184" creationId="{F80D588E-EDB0-4A2E-8AD8-315AFD3C2A5D}"/>
          </ac:spMkLst>
        </pc:spChg>
        <pc:spChg chg="mod">
          <ac:chgData name="HOU Xiaofeng" userId="c32d1a77-5404-4b94-ae1e-3573d47b7ffc" providerId="ADAL" clId="{9C954B72-98BA-4B7B-B9A1-213BD8553AF6}" dt="2021-10-15T03:48:01.666" v="3455" actId="947"/>
          <ac:spMkLst>
            <pc:docMk/>
            <pc:sldMk cId="287232667" sldId="269"/>
            <ac:spMk id="185" creationId="{95BB8467-EC95-4668-9529-1DC932789A9E}"/>
          </ac:spMkLst>
        </pc:spChg>
        <pc:spChg chg="mod">
          <ac:chgData name="HOU Xiaofeng" userId="c32d1a77-5404-4b94-ae1e-3573d47b7ffc" providerId="ADAL" clId="{9C954B72-98BA-4B7B-B9A1-213BD8553AF6}" dt="2021-10-15T03:48:01.676" v="3459" actId="947"/>
          <ac:spMkLst>
            <pc:docMk/>
            <pc:sldMk cId="287232667" sldId="269"/>
            <ac:spMk id="186" creationId="{467BE2F7-2D72-46D2-A78D-AF18A3C1BEFF}"/>
          </ac:spMkLst>
        </pc:spChg>
        <pc:spChg chg="mod">
          <ac:chgData name="HOU Xiaofeng" userId="c32d1a77-5404-4b94-ae1e-3573d47b7ffc" providerId="ADAL" clId="{9C954B72-98BA-4B7B-B9A1-213BD8553AF6}" dt="2021-10-15T03:48:02.795" v="3791" actId="947"/>
          <ac:spMkLst>
            <pc:docMk/>
            <pc:sldMk cId="287232667" sldId="269"/>
            <ac:spMk id="187" creationId="{A1F09833-BB94-4906-81D5-C2874993A187}"/>
          </ac:spMkLst>
        </pc:spChg>
        <pc:spChg chg="mod">
          <ac:chgData name="HOU Xiaofeng" userId="c32d1a77-5404-4b94-ae1e-3573d47b7ffc" providerId="ADAL" clId="{9C954B72-98BA-4B7B-B9A1-213BD8553AF6}" dt="2021-10-15T03:48:02.805" v="3795" actId="947"/>
          <ac:spMkLst>
            <pc:docMk/>
            <pc:sldMk cId="287232667" sldId="269"/>
            <ac:spMk id="188" creationId="{E6DE6709-DE19-4E61-BCDA-B6C75337BC01}"/>
          </ac:spMkLst>
        </pc:spChg>
        <pc:spChg chg="mod">
          <ac:chgData name="HOU Xiaofeng" userId="c32d1a77-5404-4b94-ae1e-3573d47b7ffc" providerId="ADAL" clId="{9C954B72-98BA-4B7B-B9A1-213BD8553AF6}" dt="2021-10-15T03:48:02.816" v="3799" actId="947"/>
          <ac:spMkLst>
            <pc:docMk/>
            <pc:sldMk cId="287232667" sldId="269"/>
            <ac:spMk id="189" creationId="{F18D4BD4-2A62-4613-B2CD-FA58C55BBB86}"/>
          </ac:spMkLst>
        </pc:spChg>
        <pc:spChg chg="mod">
          <ac:chgData name="HOU Xiaofeng" userId="c32d1a77-5404-4b94-ae1e-3573d47b7ffc" providerId="ADAL" clId="{9C954B72-98BA-4B7B-B9A1-213BD8553AF6}" dt="2021-10-15T03:48:02.828" v="3803" actId="947"/>
          <ac:spMkLst>
            <pc:docMk/>
            <pc:sldMk cId="287232667" sldId="269"/>
            <ac:spMk id="190" creationId="{2EC43E5A-F8CB-4E8F-9237-7508CA7BD06E}"/>
          </ac:spMkLst>
        </pc:spChg>
        <pc:spChg chg="mod">
          <ac:chgData name="HOU Xiaofeng" userId="c32d1a77-5404-4b94-ae1e-3573d47b7ffc" providerId="ADAL" clId="{9C954B72-98BA-4B7B-B9A1-213BD8553AF6}" dt="2021-10-15T03:48:02.838" v="3807" actId="947"/>
          <ac:spMkLst>
            <pc:docMk/>
            <pc:sldMk cId="287232667" sldId="269"/>
            <ac:spMk id="191" creationId="{E0A7E296-63C3-4DBA-8AEE-913ADAFF9C67}"/>
          </ac:spMkLst>
        </pc:spChg>
        <pc:spChg chg="mod">
          <ac:chgData name="HOU Xiaofeng" userId="c32d1a77-5404-4b94-ae1e-3573d47b7ffc" providerId="ADAL" clId="{9C954B72-98BA-4B7B-B9A1-213BD8553AF6}" dt="2021-10-15T03:48:02.850" v="3811" actId="947"/>
          <ac:spMkLst>
            <pc:docMk/>
            <pc:sldMk cId="287232667" sldId="269"/>
            <ac:spMk id="192" creationId="{4803847A-1D6F-4531-B7BD-2B21CF2B68FE}"/>
          </ac:spMkLst>
        </pc:spChg>
        <pc:spChg chg="mod">
          <ac:chgData name="HOU Xiaofeng" userId="c32d1a77-5404-4b94-ae1e-3573d47b7ffc" providerId="ADAL" clId="{9C954B72-98BA-4B7B-B9A1-213BD8553AF6}" dt="2021-10-15T03:48:02.865" v="3815"/>
          <ac:spMkLst>
            <pc:docMk/>
            <pc:sldMk cId="287232667" sldId="269"/>
            <ac:spMk id="193" creationId="{8B97A5DE-0649-4904-944B-9D68492B183E}"/>
          </ac:spMkLst>
        </pc:spChg>
        <pc:spChg chg="mod">
          <ac:chgData name="HOU Xiaofeng" userId="c32d1a77-5404-4b94-ae1e-3573d47b7ffc" providerId="ADAL" clId="{9C954B72-98BA-4B7B-B9A1-213BD8553AF6}" dt="2021-10-15T03:48:02.881" v="3819"/>
          <ac:spMkLst>
            <pc:docMk/>
            <pc:sldMk cId="287232667" sldId="269"/>
            <ac:spMk id="194" creationId="{1C403096-809A-4416-A69C-D81B75A7D928}"/>
          </ac:spMkLst>
        </pc:spChg>
        <pc:spChg chg="mod">
          <ac:chgData name="HOU Xiaofeng" userId="c32d1a77-5404-4b94-ae1e-3573d47b7ffc" providerId="ADAL" clId="{9C954B72-98BA-4B7B-B9A1-213BD8553AF6}" dt="2021-10-15T03:48:02.898" v="3823"/>
          <ac:spMkLst>
            <pc:docMk/>
            <pc:sldMk cId="287232667" sldId="269"/>
            <ac:spMk id="195" creationId="{A8A79235-0B66-4C76-B129-AFE0C829D804}"/>
          </ac:spMkLst>
        </pc:spChg>
        <pc:spChg chg="mod">
          <ac:chgData name="HOU Xiaofeng" userId="c32d1a77-5404-4b94-ae1e-3573d47b7ffc" providerId="ADAL" clId="{9C954B72-98BA-4B7B-B9A1-213BD8553AF6}" dt="2021-10-15T03:48:02.918" v="3827"/>
          <ac:spMkLst>
            <pc:docMk/>
            <pc:sldMk cId="287232667" sldId="269"/>
            <ac:spMk id="196" creationId="{DB6C1057-2FBC-44F8-9D20-284A095C89C4}"/>
          </ac:spMkLst>
        </pc:spChg>
        <pc:spChg chg="mod">
          <ac:chgData name="HOU Xiaofeng" userId="c32d1a77-5404-4b94-ae1e-3573d47b7ffc" providerId="ADAL" clId="{9C954B72-98BA-4B7B-B9A1-213BD8553AF6}" dt="2021-10-15T03:48:02.935" v="3831"/>
          <ac:spMkLst>
            <pc:docMk/>
            <pc:sldMk cId="287232667" sldId="269"/>
            <ac:spMk id="197" creationId="{72C316EA-2BD5-42C7-B8B7-6F69B5D3E154}"/>
          </ac:spMkLst>
        </pc:spChg>
        <pc:spChg chg="mod">
          <ac:chgData name="HOU Xiaofeng" userId="c32d1a77-5404-4b94-ae1e-3573d47b7ffc" providerId="ADAL" clId="{9C954B72-98BA-4B7B-B9A1-213BD8553AF6}" dt="2021-10-15T03:48:02.957" v="3835"/>
          <ac:spMkLst>
            <pc:docMk/>
            <pc:sldMk cId="287232667" sldId="269"/>
            <ac:spMk id="198" creationId="{5AF3DEB1-57EF-41A8-8069-5E5BA6240287}"/>
          </ac:spMkLst>
        </pc:spChg>
        <pc:spChg chg="mod">
          <ac:chgData name="HOU Xiaofeng" userId="c32d1a77-5404-4b94-ae1e-3573d47b7ffc" providerId="ADAL" clId="{9C954B72-98BA-4B7B-B9A1-213BD8553AF6}" dt="2021-10-15T03:48:02.257" v="3635" actId="947"/>
          <ac:spMkLst>
            <pc:docMk/>
            <pc:sldMk cId="287232667" sldId="269"/>
            <ac:spMk id="1038" creationId="{E025E7F5-2CBD-462F-8D77-5B5840AF0C28}"/>
          </ac:spMkLst>
        </pc:spChg>
        <pc:grpChg chg="mod">
          <ac:chgData name="HOU Xiaofeng" userId="c32d1a77-5404-4b94-ae1e-3573d47b7ffc" providerId="ADAL" clId="{9C954B72-98BA-4B7B-B9A1-213BD8553AF6}" dt="2021-10-15T04:05:19.898" v="4210" actId="2711"/>
          <ac:grpSpMkLst>
            <pc:docMk/>
            <pc:sldMk cId="287232667" sldId="269"/>
            <ac:grpSpMk id="9" creationId="{75F7D075-E94D-4B5F-95CC-1E113FDA93A7}"/>
          </ac:grpSpMkLst>
        </pc:grpChg>
      </pc:sldChg>
      <pc:sldChg chg="addSp modSp mod">
        <pc:chgData name="HOU Xiaofeng" userId="c32d1a77-5404-4b94-ae1e-3573d47b7ffc" providerId="ADAL" clId="{9C954B72-98BA-4B7B-B9A1-213BD8553AF6}" dt="2021-10-15T04:07:09.129" v="4297" actId="164"/>
        <pc:sldMkLst>
          <pc:docMk/>
          <pc:sldMk cId="1191072402" sldId="285"/>
        </pc:sldMkLst>
        <pc:spChg chg="mod">
          <ac:chgData name="HOU Xiaofeng" userId="c32d1a77-5404-4b94-ae1e-3573d47b7ffc" providerId="ADAL" clId="{9C954B72-98BA-4B7B-B9A1-213BD8553AF6}" dt="2021-10-15T03:48:00.372" v="2724" actId="947"/>
          <ac:spMkLst>
            <pc:docMk/>
            <pc:sldMk cId="1191072402" sldId="285"/>
            <ac:spMk id="2" creationId="{795354A5-D01D-46B1-95D1-2AEDB2B0FCB8}"/>
          </ac:spMkLst>
        </pc:spChg>
        <pc:spChg chg="add mod">
          <ac:chgData name="HOU Xiaofeng" userId="c32d1a77-5404-4b94-ae1e-3573d47b7ffc" providerId="ADAL" clId="{9C954B72-98BA-4B7B-B9A1-213BD8553AF6}" dt="2021-10-15T04:05:51.245" v="4249" actId="2085"/>
          <ac:spMkLst>
            <pc:docMk/>
            <pc:sldMk cId="1191072402" sldId="285"/>
            <ac:spMk id="3" creationId="{B1AACCFD-A058-47CA-AF55-82DA54D8E2D9}"/>
          </ac:spMkLst>
        </pc:spChg>
        <pc:spChg chg="add mod">
          <ac:chgData name="HOU Xiaofeng" userId="c32d1a77-5404-4b94-ae1e-3573d47b7ffc" providerId="ADAL" clId="{9C954B72-98BA-4B7B-B9A1-213BD8553AF6}" dt="2021-10-15T04:06:27.696" v="4288" actId="164"/>
          <ac:spMkLst>
            <pc:docMk/>
            <pc:sldMk cId="1191072402" sldId="285"/>
            <ac:spMk id="7" creationId="{3D3786BA-3ECB-4D31-972B-B174126C0429}"/>
          </ac:spMkLst>
        </pc:spChg>
        <pc:spChg chg="mod">
          <ac:chgData name="HOU Xiaofeng" userId="c32d1a77-5404-4b94-ae1e-3573d47b7ffc" providerId="ADAL" clId="{9C954B72-98BA-4B7B-B9A1-213BD8553AF6}" dt="2021-10-15T03:48:00.358" v="2715" actId="947"/>
          <ac:spMkLst>
            <pc:docMk/>
            <pc:sldMk cId="1191072402" sldId="285"/>
            <ac:spMk id="1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4" v="2727" actId="947"/>
          <ac:spMkLst>
            <pc:docMk/>
            <pc:sldMk cId="1191072402" sldId="285"/>
            <ac:spMk id="11" creationId="{00000000-0000-0000-0000-000000000000}"/>
          </ac:spMkLst>
        </pc:spChg>
        <pc:spChg chg="add mod">
          <ac:chgData name="HOU Xiaofeng" userId="c32d1a77-5404-4b94-ae1e-3573d47b7ffc" providerId="ADAL" clId="{9C954B72-98BA-4B7B-B9A1-213BD8553AF6}" dt="2021-10-15T04:07:09.129" v="4297" actId="164"/>
          <ac:spMkLst>
            <pc:docMk/>
            <pc:sldMk cId="1191072402" sldId="285"/>
            <ac:spMk id="12" creationId="{44223502-BED3-4ABA-8493-2FCBE37009A9}"/>
          </ac:spMkLst>
        </pc:spChg>
        <pc:spChg chg="mod">
          <ac:chgData name="HOU Xiaofeng" userId="c32d1a77-5404-4b94-ae1e-3573d47b7ffc" providerId="ADAL" clId="{9C954B72-98BA-4B7B-B9A1-213BD8553AF6}" dt="2021-10-15T03:48:00.384" v="2731" actId="947"/>
          <ac:spMkLst>
            <pc:docMk/>
            <pc:sldMk cId="1191072402" sldId="285"/>
            <ac:spMk id="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7" v="2757" actId="947"/>
          <ac:spMkLst>
            <pc:docMk/>
            <pc:sldMk cId="1191072402" sldId="285"/>
            <ac:spMk id="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7" actId="947"/>
          <ac:spMkLst>
            <pc:docMk/>
            <pc:sldMk cId="1191072402" sldId="285"/>
            <ac:spMk id="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9" v="2791" actId="947"/>
          <ac:spMkLst>
            <pc:docMk/>
            <pc:sldMk cId="1191072402" sldId="285"/>
            <ac:spMk id="8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5" v="2803" actId="947"/>
          <ac:spMkLst>
            <pc:docMk/>
            <pc:sldMk cId="1191072402" sldId="285"/>
            <ac:spMk id="9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4" actId="947"/>
          <ac:spMkLst>
            <pc:docMk/>
            <pc:sldMk cId="1191072402" sldId="285"/>
            <ac:spMk id="10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05" v="2738" actId="947"/>
          <ac:spMkLst>
            <pc:docMk/>
            <pc:sldMk cId="1191072402" sldId="285"/>
            <ac:spMk id="1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39" v="2843" actId="947"/>
          <ac:spMkLst>
            <pc:docMk/>
            <pc:sldMk cId="1191072402" sldId="285"/>
            <ac:spMk id="14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6" actId="947"/>
          <ac:spMkLst>
            <pc:docMk/>
            <pc:sldMk cId="1191072402" sldId="285"/>
            <ac:spMk id="16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5" actId="947"/>
          <ac:spMkLst>
            <pc:docMk/>
            <pc:sldMk cId="1191072402" sldId="285"/>
            <ac:spMk id="16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4" v="2802" actId="947"/>
          <ac:spMkLst>
            <pc:docMk/>
            <pc:sldMk cId="1191072402" sldId="285"/>
            <ac:spMk id="17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6" v="2789" actId="947"/>
          <ac:spMkLst>
            <pc:docMk/>
            <pc:sldMk cId="1191072402" sldId="285"/>
            <ac:spMk id="18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8" actId="947"/>
          <ac:spMkLst>
            <pc:docMk/>
            <pc:sldMk cId="1191072402" sldId="285"/>
            <ac:spMk id="18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26" v="2746" actId="947"/>
          <ac:spMkLst>
            <pc:docMk/>
            <pc:sldMk cId="1191072402" sldId="285"/>
            <ac:spMk id="19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9" v="2758" actId="947"/>
          <ac:spMkLst>
            <pc:docMk/>
            <pc:sldMk cId="1191072402" sldId="285"/>
            <ac:spMk id="19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71" v="2767" actId="947"/>
          <ac:spMkLst>
            <pc:docMk/>
            <pc:sldMk cId="1191072402" sldId="285"/>
            <ac:spMk id="19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22" v="2975" actId="947"/>
          <ac:spMkLst>
            <pc:docMk/>
            <pc:sldMk cId="1191072402" sldId="285"/>
            <ac:spMk id="2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55" v="2994" actId="947"/>
          <ac:spMkLst>
            <pc:docMk/>
            <pc:sldMk cId="1191072402" sldId="285"/>
            <ac:spMk id="22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82" v="2860" actId="947"/>
          <ac:spMkLst>
            <pc:docMk/>
            <pc:sldMk cId="1191072402" sldId="285"/>
            <ac:spMk id="2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99" v="2867" actId="947"/>
          <ac:spMkLst>
            <pc:docMk/>
            <pc:sldMk cId="1191072402" sldId="285"/>
            <ac:spMk id="22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18" v="2880" actId="947"/>
          <ac:spMkLst>
            <pc:docMk/>
            <pc:sldMk cId="1191072402" sldId="285"/>
            <ac:spMk id="22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37" v="2891" actId="947"/>
          <ac:spMkLst>
            <pc:docMk/>
            <pc:sldMk cId="1191072402" sldId="285"/>
            <ac:spMk id="2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83" v="3006" actId="947"/>
          <ac:spMkLst>
            <pc:docMk/>
            <pc:sldMk cId="1191072402" sldId="285"/>
            <ac:spMk id="22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101" v="3014" actId="947"/>
          <ac:spMkLst>
            <pc:docMk/>
            <pc:sldMk cId="1191072402" sldId="285"/>
            <ac:spMk id="22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08" v="2919" actId="947"/>
          <ac:spMkLst>
            <pc:docMk/>
            <pc:sldMk cId="1191072402" sldId="285"/>
            <ac:spMk id="2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6" v="2928" actId="947"/>
          <ac:spMkLst>
            <pc:docMk/>
            <pc:sldMk cId="1191072402" sldId="285"/>
            <ac:spMk id="27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46" v="2941" actId="947"/>
          <ac:spMkLst>
            <pc:docMk/>
            <pc:sldMk cId="1191072402" sldId="285"/>
            <ac:spMk id="27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72" v="2952" actId="947"/>
          <ac:spMkLst>
            <pc:docMk/>
            <pc:sldMk cId="1191072402" sldId="285"/>
            <ac:spMk id="28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89" v="2959" actId="947"/>
          <ac:spMkLst>
            <pc:docMk/>
            <pc:sldMk cId="1191072402" sldId="285"/>
            <ac:spMk id="28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07" v="2967" actId="947"/>
          <ac:spMkLst>
            <pc:docMk/>
            <pc:sldMk cId="1191072402" sldId="285"/>
            <ac:spMk id="28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5" actId="947"/>
          <ac:spMkLst>
            <pc:docMk/>
            <pc:sldMk cId="1191072402" sldId="285"/>
            <ac:spMk id="30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08" v="2831" actId="947"/>
          <ac:spMkLst>
            <pc:docMk/>
            <pc:sldMk cId="1191072402" sldId="285"/>
            <ac:spMk id="30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25" v="2835" actId="947"/>
          <ac:spMkLst>
            <pc:docMk/>
            <pc:sldMk cId="1191072402" sldId="285"/>
            <ac:spMk id="30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4" v="2847" actId="947"/>
          <ac:spMkLst>
            <pc:docMk/>
            <pc:sldMk cId="1191072402" sldId="285"/>
            <ac:spMk id="31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61" v="2851" actId="947"/>
          <ac:spMkLst>
            <pc:docMk/>
            <pc:sldMk cId="1191072402" sldId="285"/>
            <ac:spMk id="3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36" v="2711" actId="947"/>
          <ac:spMkLst>
            <pc:docMk/>
            <pc:sldMk cId="1191072402" sldId="285"/>
            <ac:spMk id="318" creationId="{3F346983-0FCC-4F0C-9621-57FF9D2D0485}"/>
          </ac:spMkLst>
        </pc:spChg>
        <pc:spChg chg="mod">
          <ac:chgData name="HOU Xiaofeng" userId="c32d1a77-5404-4b94-ae1e-3573d47b7ffc" providerId="ADAL" clId="{9C954B72-98BA-4B7B-B9A1-213BD8553AF6}" dt="2021-10-15T03:48:00.778" v="2856" actId="947"/>
          <ac:spMkLst>
            <pc:docMk/>
            <pc:sldMk cId="1191072402" sldId="285"/>
            <ac:spMk id="3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6" v="2728" actId="947"/>
          <ac:spMkLst>
            <pc:docMk/>
            <pc:sldMk cId="1191072402" sldId="285"/>
            <ac:spMk id="333" creationId="{F3404FCA-DAA7-4753-98C7-CBAD684E4C21}"/>
          </ac:spMkLst>
        </pc:spChg>
        <pc:spChg chg="mod">
          <ac:chgData name="HOU Xiaofeng" userId="c32d1a77-5404-4b94-ae1e-3573d47b7ffc" providerId="ADAL" clId="{9C954B72-98BA-4B7B-B9A1-213BD8553AF6}" dt="2021-10-15T03:48:00.409" v="2739" actId="947"/>
          <ac:spMkLst>
            <pc:docMk/>
            <pc:sldMk cId="1191072402" sldId="285"/>
            <ac:spMk id="334" creationId="{5A96FB28-1CDD-4896-B2C4-0A38F428947A}"/>
          </ac:spMkLst>
        </pc:spChg>
        <pc:spChg chg="mod">
          <ac:chgData name="HOU Xiaofeng" userId="c32d1a77-5404-4b94-ae1e-3573d47b7ffc" providerId="ADAL" clId="{9C954B72-98BA-4B7B-B9A1-213BD8553AF6}" dt="2021-10-15T03:48:00.428" v="2747" actId="947"/>
          <ac:spMkLst>
            <pc:docMk/>
            <pc:sldMk cId="1191072402" sldId="285"/>
            <ac:spMk id="335" creationId="{5CEB0BCA-581C-482F-B996-138AC4DC53CD}"/>
          </ac:spMkLst>
        </pc:spChg>
        <pc:spChg chg="mod">
          <ac:chgData name="HOU Xiaofeng" userId="c32d1a77-5404-4b94-ae1e-3573d47b7ffc" providerId="ADAL" clId="{9C954B72-98BA-4B7B-B9A1-213BD8553AF6}" dt="2021-10-15T03:48:00.450" v="2759" actId="947"/>
          <ac:spMkLst>
            <pc:docMk/>
            <pc:sldMk cId="1191072402" sldId="285"/>
            <ac:spMk id="336" creationId="{2B459436-F41C-45AD-873A-778DDC728F0B}"/>
          </ac:spMkLst>
        </pc:spChg>
        <pc:spChg chg="mod">
          <ac:chgData name="HOU Xiaofeng" userId="c32d1a77-5404-4b94-ae1e-3573d47b7ffc" providerId="ADAL" clId="{9C954B72-98BA-4B7B-B9A1-213BD8553AF6}" dt="2021-10-15T03:48:00.470" v="2766" actId="947"/>
          <ac:spMkLst>
            <pc:docMk/>
            <pc:sldMk cId="1191072402" sldId="285"/>
            <ac:spMk id="337" creationId="{CF54227B-899F-43C2-85F4-D1ED9FCF251B}"/>
          </ac:spMkLst>
        </pc:spChg>
        <pc:spChg chg="mod">
          <ac:chgData name="HOU Xiaofeng" userId="c32d1a77-5404-4b94-ae1e-3573d47b7ffc" providerId="ADAL" clId="{9C954B72-98BA-4B7B-B9A1-213BD8553AF6}" dt="2021-10-15T03:48:00.500" v="2779" actId="947"/>
          <ac:spMkLst>
            <pc:docMk/>
            <pc:sldMk cId="1191072402" sldId="285"/>
            <ac:spMk id="343" creationId="{47B575DD-A438-4B88-BBAB-F72308E4D5AF}"/>
          </ac:spMkLst>
        </pc:spChg>
        <pc:spChg chg="mod">
          <ac:chgData name="HOU Xiaofeng" userId="c32d1a77-5404-4b94-ae1e-3573d47b7ffc" providerId="ADAL" clId="{9C954B72-98BA-4B7B-B9A1-213BD8553AF6}" dt="2021-10-15T03:48:00.548" v="2790" actId="947"/>
          <ac:spMkLst>
            <pc:docMk/>
            <pc:sldMk cId="1191072402" sldId="285"/>
            <ac:spMk id="351" creationId="{65757318-F1A3-4562-8A2F-576E34EB301F}"/>
          </ac:spMkLst>
        </pc:spChg>
        <pc:spChg chg="mod">
          <ac:chgData name="HOU Xiaofeng" userId="c32d1a77-5404-4b94-ae1e-3573d47b7ffc" providerId="ADAL" clId="{9C954B72-98BA-4B7B-B9A1-213BD8553AF6}" dt="2021-10-15T03:48:00.593" v="2801" actId="947"/>
          <ac:spMkLst>
            <pc:docMk/>
            <pc:sldMk cId="1191072402" sldId="285"/>
            <ac:spMk id="359" creationId="{141974A6-24A1-44AF-AD89-1AE16ABD5476}"/>
          </ac:spMkLst>
        </pc:spChg>
        <pc:spChg chg="mod">
          <ac:chgData name="HOU Xiaofeng" userId="c32d1a77-5404-4b94-ae1e-3573d47b7ffc" providerId="ADAL" clId="{9C954B72-98BA-4B7B-B9A1-213BD8553AF6}" dt="2021-10-15T03:48:00.811" v="2875" actId="947"/>
          <ac:spMkLst>
            <pc:docMk/>
            <pc:sldMk cId="1191072402" sldId="285"/>
            <ac:spMk id="3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29" v="2887" actId="947"/>
          <ac:spMkLst>
            <pc:docMk/>
            <pc:sldMk cId="1191072402" sldId="285"/>
            <ac:spMk id="36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58" v="2899" actId="947"/>
          <ac:spMkLst>
            <pc:docMk/>
            <pc:sldMk cId="1191072402" sldId="285"/>
            <ac:spMk id="36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77" v="2908" actId="947"/>
          <ac:spMkLst>
            <pc:docMk/>
            <pc:sldMk cId="1191072402" sldId="285"/>
            <ac:spMk id="36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1" v="2813" actId="947"/>
          <ac:spMkLst>
            <pc:docMk/>
            <pc:sldMk cId="1191072402" sldId="285"/>
            <ac:spMk id="379" creationId="{AFE50D43-37B4-45FC-8DB9-865B8BCD8A4D}"/>
          </ac:spMkLst>
        </pc:spChg>
        <pc:spChg chg="mod">
          <ac:chgData name="HOU Xiaofeng" userId="c32d1a77-5404-4b94-ae1e-3573d47b7ffc" providerId="ADAL" clId="{9C954B72-98BA-4B7B-B9A1-213BD8553AF6}" dt="2021-10-15T03:48:00.690" v="2827" actId="947"/>
          <ac:spMkLst>
            <pc:docMk/>
            <pc:sldMk cId="1191072402" sldId="285"/>
            <ac:spMk id="389" creationId="{FBD8FC81-2C52-4677-9DB3-50886D5BCDD0}"/>
          </ac:spMkLst>
        </pc:spChg>
        <pc:spChg chg="mod">
          <ac:chgData name="HOU Xiaofeng" userId="c32d1a77-5404-4b94-ae1e-3573d47b7ffc" providerId="ADAL" clId="{9C954B72-98BA-4B7B-B9A1-213BD8553AF6}" dt="2021-10-15T03:51:14.544" v="3979" actId="1035"/>
          <ac:spMkLst>
            <pc:docMk/>
            <pc:sldMk cId="1191072402" sldId="285"/>
            <ac:spMk id="39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3" v="2846" actId="947"/>
          <ac:spMkLst>
            <pc:docMk/>
            <pc:sldMk cId="1191072402" sldId="285"/>
            <ac:spMk id="398" creationId="{FAE9D286-5302-4CFE-A1EF-0741AEF38534}"/>
          </ac:spMkLst>
        </pc:spChg>
        <pc:spChg chg="mod">
          <ac:chgData name="HOU Xiaofeng" userId="c32d1a77-5404-4b94-ae1e-3573d47b7ffc" providerId="ADAL" clId="{9C954B72-98BA-4B7B-B9A1-213BD8553AF6}" dt="2021-10-15T03:48:00.789" v="2863" actId="947"/>
          <ac:spMkLst>
            <pc:docMk/>
            <pc:sldMk cId="1191072402" sldId="285"/>
            <ac:spMk id="405" creationId="{653395F9-8042-436B-B15A-DF4832B766FE}"/>
          </ac:spMkLst>
        </pc:spChg>
        <pc:spChg chg="mod">
          <ac:chgData name="HOU Xiaofeng" userId="c32d1a77-5404-4b94-ae1e-3573d47b7ffc" providerId="ADAL" clId="{9C954B72-98BA-4B7B-B9A1-213BD8553AF6}" dt="2021-10-15T03:48:00.805" v="2871" actId="947"/>
          <ac:spMkLst>
            <pc:docMk/>
            <pc:sldMk cId="1191072402" sldId="285"/>
            <ac:spMk id="406" creationId="{72BD9710-CED1-4B1F-B971-A1383A30A748}"/>
          </ac:spMkLst>
        </pc:spChg>
        <pc:spChg chg="mod">
          <ac:chgData name="HOU Xiaofeng" userId="c32d1a77-5404-4b94-ae1e-3573d47b7ffc" providerId="ADAL" clId="{9C954B72-98BA-4B7B-B9A1-213BD8553AF6}" dt="2021-10-15T03:48:00.826" v="2885" actId="947"/>
          <ac:spMkLst>
            <pc:docMk/>
            <pc:sldMk cId="1191072402" sldId="285"/>
            <ac:spMk id="407" creationId="{BFA61B97-1F3F-423F-9E3F-DD514A59BC77}"/>
          </ac:spMkLst>
        </pc:spChg>
        <pc:spChg chg="mod">
          <ac:chgData name="HOU Xiaofeng" userId="c32d1a77-5404-4b94-ae1e-3573d47b7ffc" providerId="ADAL" clId="{9C954B72-98BA-4B7B-B9A1-213BD8553AF6}" dt="2021-10-15T03:48:00.847" v="2895" actId="947"/>
          <ac:spMkLst>
            <pc:docMk/>
            <pc:sldMk cId="1191072402" sldId="285"/>
            <ac:spMk id="409" creationId="{FA2D956A-1F9F-44AE-89C0-46A4D82D2E08}"/>
          </ac:spMkLst>
        </pc:spChg>
        <pc:spChg chg="mod">
          <ac:chgData name="HOU Xiaofeng" userId="c32d1a77-5404-4b94-ae1e-3573d47b7ffc" providerId="ADAL" clId="{9C954B72-98BA-4B7B-B9A1-213BD8553AF6}" dt="2021-10-15T03:48:00.866" v="2903" actId="947"/>
          <ac:spMkLst>
            <pc:docMk/>
            <pc:sldMk cId="1191072402" sldId="285"/>
            <ac:spMk id="410" creationId="{42E73D42-9E86-49A0-B25E-097255EADEEE}"/>
          </ac:spMkLst>
        </pc:spChg>
        <pc:spChg chg="mod">
          <ac:chgData name="HOU Xiaofeng" userId="c32d1a77-5404-4b94-ae1e-3573d47b7ffc" providerId="ADAL" clId="{9C954B72-98BA-4B7B-B9A1-213BD8553AF6}" dt="2021-10-15T03:48:00.882" v="2911" actId="947"/>
          <ac:spMkLst>
            <pc:docMk/>
            <pc:sldMk cId="1191072402" sldId="285"/>
            <ac:spMk id="411" creationId="{395710B3-6700-4738-A79F-E8E82A5E7116}"/>
          </ac:spMkLst>
        </pc:spChg>
        <pc:spChg chg="mod">
          <ac:chgData name="HOU Xiaofeng" userId="c32d1a77-5404-4b94-ae1e-3573d47b7ffc" providerId="ADAL" clId="{9C954B72-98BA-4B7B-B9A1-213BD8553AF6}" dt="2021-10-15T03:48:00.905" v="2917" actId="947"/>
          <ac:spMkLst>
            <pc:docMk/>
            <pc:sldMk cId="1191072402" sldId="285"/>
            <ac:spMk id="415" creationId="{00ABFDD4-B54D-49A9-9863-2A3C7D8B4085}"/>
          </ac:spMkLst>
        </pc:spChg>
        <pc:spChg chg="mod">
          <ac:chgData name="HOU Xiaofeng" userId="c32d1a77-5404-4b94-ae1e-3573d47b7ffc" providerId="ADAL" clId="{9C954B72-98BA-4B7B-B9A1-213BD8553AF6}" dt="2021-10-15T03:48:01.032" v="2981" actId="947"/>
          <ac:spMkLst>
            <pc:docMk/>
            <pc:sldMk cId="1191072402" sldId="285"/>
            <ac:spMk id="46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49" v="2989" actId="947"/>
          <ac:spMkLst>
            <pc:docMk/>
            <pc:sldMk cId="1191072402" sldId="285"/>
            <ac:spMk id="46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77" v="3002" actId="947"/>
          <ac:spMkLst>
            <pc:docMk/>
            <pc:sldMk cId="1191072402" sldId="285"/>
            <ac:spMk id="4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51" v="2943" actId="947"/>
          <ac:spMkLst>
            <pc:docMk/>
            <pc:sldMk cId="1191072402" sldId="285"/>
            <ac:spMk id="47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2" v="2925" actId="947"/>
          <ac:spMkLst>
            <pc:docMk/>
            <pc:sldMk cId="1191072402" sldId="285"/>
            <ac:spMk id="496" creationId="{60B95748-801E-45D5-ACE7-E10DA186B45E}"/>
          </ac:spMkLst>
        </pc:spChg>
        <pc:spChg chg="mod">
          <ac:chgData name="HOU Xiaofeng" userId="c32d1a77-5404-4b94-ae1e-3573d47b7ffc" providerId="ADAL" clId="{9C954B72-98BA-4B7B-B9A1-213BD8553AF6}" dt="2021-10-15T03:48:00.939" v="2936" actId="947"/>
          <ac:spMkLst>
            <pc:docMk/>
            <pc:sldMk cId="1191072402" sldId="285"/>
            <ac:spMk id="497" creationId="{336ED2E2-E57F-4460-9F61-EE7C72B744FF}"/>
          </ac:spMkLst>
        </pc:spChg>
        <pc:spChg chg="mod">
          <ac:chgData name="HOU Xiaofeng" userId="c32d1a77-5404-4b94-ae1e-3573d47b7ffc" providerId="ADAL" clId="{9C954B72-98BA-4B7B-B9A1-213BD8553AF6}" dt="2021-10-15T03:48:00.958" v="2947" actId="947"/>
          <ac:spMkLst>
            <pc:docMk/>
            <pc:sldMk cId="1191072402" sldId="285"/>
            <ac:spMk id="498" creationId="{79B0A70E-06CB-46AF-9F16-D4734BD46743}"/>
          </ac:spMkLst>
        </pc:spChg>
        <pc:spChg chg="mod">
          <ac:chgData name="HOU Xiaofeng" userId="c32d1a77-5404-4b94-ae1e-3573d47b7ffc" providerId="ADAL" clId="{9C954B72-98BA-4B7B-B9A1-213BD8553AF6}" dt="2021-10-15T03:48:00.979" v="2955" actId="947"/>
          <ac:spMkLst>
            <pc:docMk/>
            <pc:sldMk cId="1191072402" sldId="285"/>
            <ac:spMk id="499" creationId="{C7A41697-2661-4427-97AA-A31B6E522A6A}"/>
          </ac:spMkLst>
        </pc:spChg>
        <pc:spChg chg="mod">
          <ac:chgData name="HOU Xiaofeng" userId="c32d1a77-5404-4b94-ae1e-3573d47b7ffc" providerId="ADAL" clId="{9C954B72-98BA-4B7B-B9A1-213BD8553AF6}" dt="2021-10-15T03:48:00.997" v="2963" actId="947"/>
          <ac:spMkLst>
            <pc:docMk/>
            <pc:sldMk cId="1191072402" sldId="285"/>
            <ac:spMk id="500" creationId="{ED1C07DE-112F-4E9C-BC43-3752280CF8F2}"/>
          </ac:spMkLst>
        </pc:spChg>
        <pc:spChg chg="mod">
          <ac:chgData name="HOU Xiaofeng" userId="c32d1a77-5404-4b94-ae1e-3573d47b7ffc" providerId="ADAL" clId="{9C954B72-98BA-4B7B-B9A1-213BD8553AF6}" dt="2021-10-15T03:48:01.016" v="2971" actId="947"/>
          <ac:spMkLst>
            <pc:docMk/>
            <pc:sldMk cId="1191072402" sldId="285"/>
            <ac:spMk id="502" creationId="{32EDD1B2-569B-48AB-BA48-03EF9CD76CC3}"/>
          </ac:spMkLst>
        </pc:spChg>
        <pc:spChg chg="mod">
          <ac:chgData name="HOU Xiaofeng" userId="c32d1a77-5404-4b94-ae1e-3573d47b7ffc" providerId="ADAL" clId="{9C954B72-98BA-4B7B-B9A1-213BD8553AF6}" dt="2021-10-15T03:48:01.038" v="2983" actId="947"/>
          <ac:spMkLst>
            <pc:docMk/>
            <pc:sldMk cId="1191072402" sldId="285"/>
            <ac:spMk id="503" creationId="{CCBF21FF-3C63-430C-8CEB-9524D5ECCF55}"/>
          </ac:spMkLst>
        </pc:spChg>
        <pc:spChg chg="mod">
          <ac:chgData name="HOU Xiaofeng" userId="c32d1a77-5404-4b94-ae1e-3573d47b7ffc" providerId="ADAL" clId="{9C954B72-98BA-4B7B-B9A1-213BD8553AF6}" dt="2021-10-15T03:48:01.056" v="2995" actId="947"/>
          <ac:spMkLst>
            <pc:docMk/>
            <pc:sldMk cId="1191072402" sldId="285"/>
            <ac:spMk id="505" creationId="{6D6A2D24-8091-4961-B5B2-B6E10BB8ABDD}"/>
          </ac:spMkLst>
        </pc:spChg>
        <pc:spChg chg="mod">
          <ac:chgData name="HOU Xiaofeng" userId="c32d1a77-5404-4b94-ae1e-3573d47b7ffc" providerId="ADAL" clId="{9C954B72-98BA-4B7B-B9A1-213BD8553AF6}" dt="2021-10-15T03:48:01.084" v="3007" actId="947"/>
          <ac:spMkLst>
            <pc:docMk/>
            <pc:sldMk cId="1191072402" sldId="285"/>
            <ac:spMk id="508" creationId="{5994B962-EB5B-4926-9A60-8AC5B4C00D72}"/>
          </ac:spMkLst>
        </pc:spChg>
        <pc:spChg chg="mod">
          <ac:chgData name="HOU Xiaofeng" userId="c32d1a77-5404-4b94-ae1e-3573d47b7ffc" providerId="ADAL" clId="{9C954B72-98BA-4B7B-B9A1-213BD8553AF6}" dt="2021-10-15T03:48:01.102" v="3015" actId="947"/>
          <ac:spMkLst>
            <pc:docMk/>
            <pc:sldMk cId="1191072402" sldId="285"/>
            <ac:spMk id="509" creationId="{F04E1D92-B2C7-45C9-9343-30BF56BE5E55}"/>
          </ac:spMkLst>
        </pc:spChg>
        <pc:spChg chg="mod">
          <ac:chgData name="HOU Xiaofeng" userId="c32d1a77-5404-4b94-ae1e-3573d47b7ffc" providerId="ADAL" clId="{9C954B72-98BA-4B7B-B9A1-213BD8553AF6}" dt="2021-10-15T03:48:01.115" v="3019" actId="947"/>
          <ac:spMkLst>
            <pc:docMk/>
            <pc:sldMk cId="1191072402" sldId="285"/>
            <ac:spMk id="510" creationId="{E501BFC0-6F3A-42AD-8777-2E253F5C63D6}"/>
          </ac:spMkLst>
        </pc:spChg>
        <pc:spChg chg="mod">
          <ac:chgData name="HOU Xiaofeng" userId="c32d1a77-5404-4b94-ae1e-3573d47b7ffc" providerId="ADAL" clId="{9C954B72-98BA-4B7B-B9A1-213BD8553AF6}" dt="2021-10-15T03:48:01.129" v="3023" actId="947"/>
          <ac:spMkLst>
            <pc:docMk/>
            <pc:sldMk cId="1191072402" sldId="285"/>
            <ac:spMk id="515" creationId="{CE824E9F-88AF-40D6-9389-225DABFF8522}"/>
          </ac:spMkLst>
        </pc:spChg>
        <pc:spChg chg="mod">
          <ac:chgData name="HOU Xiaofeng" userId="c32d1a77-5404-4b94-ae1e-3573d47b7ffc" providerId="ADAL" clId="{9C954B72-98BA-4B7B-B9A1-213BD8553AF6}" dt="2021-10-15T03:48:01.143" v="3027" actId="947"/>
          <ac:spMkLst>
            <pc:docMk/>
            <pc:sldMk cId="1191072402" sldId="285"/>
            <ac:spMk id="516" creationId="{DC484692-E6A6-4498-B6EA-6607F6E5106C}"/>
          </ac:spMkLst>
        </pc:spChg>
        <pc:grpChg chg="mod">
          <ac:chgData name="HOU Xiaofeng" userId="c32d1a77-5404-4b94-ae1e-3573d47b7ffc" providerId="ADAL" clId="{9C954B72-98BA-4B7B-B9A1-213BD8553AF6}" dt="2021-10-15T03:51:01.216" v="3967" actId="14100"/>
          <ac:grpSpMkLst>
            <pc:docMk/>
            <pc:sldMk cId="1191072402" sldId="285"/>
            <ac:grpSpMk id="4" creationId="{22594EB2-2BA4-48DC-8E0A-03F6E987EC61}"/>
          </ac:grpSpMkLst>
        </pc:grpChg>
        <pc:grpChg chg="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5" creationId="{6A307CFF-BB12-445A-AEDD-DE9A54ED35B1}"/>
          </ac:grpSpMkLst>
        </pc:grpChg>
        <pc:grpChg chg="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6" creationId="{0C61E193-66F6-47DF-98EA-B504B4094331}"/>
          </ac:grpSpMkLst>
        </pc:grpChg>
        <pc:grpChg chg="add 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9" creationId="{03074334-1BE0-4192-BA64-55F374AD422B}"/>
          </ac:grpSpMkLst>
        </pc:grpChg>
        <pc:grpChg chg="add 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13" creationId="{60358068-D288-498F-927E-E93EB8CE14A7}"/>
          </ac:grpSpMkLst>
        </pc:grpChg>
      </pc:sldChg>
      <pc:sldChg chg="addSp delSp modSp mod">
        <pc:chgData name="HOU Xiaofeng" userId="c32d1a77-5404-4b94-ae1e-3573d47b7ffc" providerId="ADAL" clId="{9C954B72-98BA-4B7B-B9A1-213BD8553AF6}" dt="2021-10-15T04:04:58.029" v="4209" actId="164"/>
        <pc:sldMkLst>
          <pc:docMk/>
          <pc:sldMk cId="3104643464" sldId="393"/>
        </pc:sldMkLst>
        <pc:spChg chg="add mod">
          <ac:chgData name="HOU Xiaofeng" userId="c32d1a77-5404-4b94-ae1e-3573d47b7ffc" providerId="ADAL" clId="{9C954B72-98BA-4B7B-B9A1-213BD8553AF6}" dt="2021-10-15T04:04:58.029" v="4209" actId="164"/>
          <ac:spMkLst>
            <pc:docMk/>
            <pc:sldMk cId="3104643464" sldId="393"/>
            <ac:spMk id="2" creationId="{722727A4-4C3B-40D1-BDDC-70EFBDCD5A2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" creationId="{EC96AC67-809B-4D8C-B4F9-5469E930D88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5" creationId="{A2388660-43EE-44BC-B074-7A7DC95DBAB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43" creationId="{06B93ED3-1267-4404-930E-BD438618F5D0}"/>
          </ac:spMkLst>
        </pc:spChg>
        <pc:spChg chg="del mod">
          <ac:chgData name="HOU Xiaofeng" userId="c32d1a77-5404-4b94-ae1e-3573d47b7ffc" providerId="ADAL" clId="{9C954B72-98BA-4B7B-B9A1-213BD8553AF6}" dt="2021-10-15T04:04:32.470" v="4203" actId="478"/>
          <ac:spMkLst>
            <pc:docMk/>
            <pc:sldMk cId="3104643464" sldId="393"/>
            <ac:spMk id="144" creationId="{0C66B93E-98AB-41AF-90F8-615C01F36FC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2" creationId="{212404B7-013D-4646-B8E5-7C6A59889701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5" creationId="{D8FF655D-B329-4A76-A084-516417402C8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7" creationId="{B0083AC4-232E-42B7-9077-22BD4077978C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9" creationId="{54945979-07DC-40C6-9388-949117E313C8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0" creationId="{058A28DF-5D09-4EC7-AA74-BC9246C5F6D2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3" creationId="{18E0425F-5225-4AC6-9682-B3266D3AA60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4" creationId="{92A712C3-E02E-47B9-8254-DCE2D03BDDA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5" creationId="{4417D980-5B63-4688-8A86-A3B4DB72457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6" creationId="{9C951C15-7CFC-4492-B489-017023BDBF1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7" creationId="{6AC68EF9-89D8-4AB9-B463-D47DF93A9B0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8" creationId="{68671064-CF47-4B25-85A5-6F21DD7CFF5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9" creationId="{54B04DBC-3307-4A8D-B315-A0E54429849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0" creationId="{BA93571D-C048-4B2C-93BF-1DEB3B5F7A6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9" creationId="{92DD7228-C395-4535-8896-E5EB3E69AD7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0" creationId="{53241A3C-C1B9-4819-A219-E365967CBD1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1" creationId="{B1C999AE-0F4B-4256-ABA7-BF7AE4D8414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2" creationId="{4D8DA221-E6A6-4C4F-A364-9F18D0CFA62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3" creationId="{B7E7299B-25B1-4A4F-985C-071C3CA94F9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4" creationId="{969DBA1A-570F-4082-9359-52344AFAC14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5" creationId="{ECF734DE-ADBB-4390-A16C-F005A60FB76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6" creationId="{2B6948D2-0E77-47D0-B74D-AED8FFE199F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7" creationId="{184B5A25-5F55-4123-95A5-600CF0765B1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6" creationId="{ED127B42-EE7C-4831-8FB8-A8119D90452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7" creationId="{CD1A1556-B7EB-4C91-BF26-4A57018508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9" creationId="{3EE1FAC4-1861-42A8-8B34-B40D25B7EB1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61" creationId="{F92F9840-A995-4DE0-82B5-5152C326462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6" creationId="{0DD88496-B9F3-4FE5-BD94-B38D709846B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8" creationId="{2D14F02B-6A71-4963-8EB8-7946ECB2952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9" creationId="{69F79D62-55DA-48E5-A884-A852D7BB6A3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0" creationId="{7D0CCB9F-400F-4142-914B-DE2330A12A9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2" creationId="{10C48C88-9465-4213-B1D1-64C8838EB20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3" creationId="{D40FD96A-AB78-4DC9-B7B8-A760293AD3A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6" creationId="{25667F2B-F621-496E-8AB0-D58C97CF78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7" creationId="{32B7BAF0-8DE8-481E-876C-AD3B681F97E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8" creationId="{75CB9A59-BB76-4986-A46F-4F41429CE48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9" creationId="{0423F16F-FE98-432B-8DD9-C58C67AA886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1" creationId="{0C1D1EAB-EEDC-47C3-9C8A-1B676BF9475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3" creationId="{6ADE666E-965A-4872-9563-DB7047CDA9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8" creationId="{DE5433F7-612F-47CD-8F1C-2E354912AD9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9" creationId="{CADC7876-760C-4DCE-A261-4BEE59AA4F0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20" creationId="{11A2C2FA-CFBE-4FB7-9C66-4C8407D8123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8" creationId="{86E6D2E0-8A53-412D-978E-5A21DFDE07C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9" creationId="{E4310B27-82EF-4D34-BC31-5936C8E714D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0" creationId="{AFDAF9AA-CBC5-4D91-A54C-BB2B7201932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1" creationId="{437A6D94-D907-4E04-B145-2E35ED98071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2" creationId="{C4939D88-ED1E-4489-8B80-B723E8978E4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3" creationId="{02F85AAA-9C58-465E-BD4B-0EDDE391BBE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4" creationId="{0E74D45C-A188-4039-AA6D-4B185BF55D1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5" creationId="{E063326D-A38D-4E78-9F8D-1E1B06B8929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6" creationId="{D37EAECE-FC3C-49D0-8BDC-DB8FCF377F3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7" creationId="{1C287D3A-7218-4214-BC52-EBC017519AD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8" creationId="{457E4980-A828-4622-88BA-43750A9657E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9" creationId="{0A081351-919F-4571-965A-47683BE899C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0" creationId="{980E5B47-3947-4FFB-9CC5-1B458171DE9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6" creationId="{99774E5F-FB85-4611-9258-CF4F9814C93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8" creationId="{06D6C817-5E02-447C-855A-93B8E770653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9" creationId="{9BC3137D-AE6F-4E72-ADBB-AC22D9E4580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0" creationId="{10E7266B-F568-403D-9DA6-FB4AF072059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1" creationId="{C8EC5010-2449-4F06-B11A-6254462D347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2" creationId="{5F1D5B06-D2C4-4D69-A7FC-07A22F0BDB7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3" creationId="{2A4470B9-0498-43D8-8383-A3C00D1BB2D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4" creationId="{97F8D2E6-4AD3-4BA0-B5E7-6B31E2DE2E8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5" creationId="{E46FFC65-5286-46A6-9249-50D7C60F409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6" creationId="{58EC517B-CA07-4D37-A1F4-A2A1AB0FC6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7" creationId="{C075B87E-CA8A-4AAF-84B7-B063DAA26D9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8" creationId="{5BBA6372-364A-4747-80BB-4FDB5602943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9" creationId="{F06E2DCD-8ADC-4F44-A746-79D1A8DF0A7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60" creationId="{B035F544-3580-40C8-B156-832984DCD87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6" creationId="{5EDFEA70-96FC-46FD-BA41-2C851B1E89D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8" creationId="{777B91F2-68FD-4B07-8A00-8205255E01E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9" creationId="{F2A87ABC-F720-46DF-A5EF-2AF3D1C6D99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0" creationId="{45BD1C84-522D-4364-9711-F06AE4529D4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1" creationId="{2830AD7B-DBDD-4882-9740-1A98572CC99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2" creationId="{E50A8BC6-8987-48D5-A2CD-AEFAE891254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3" creationId="{4B991C4C-BD88-4FF6-B50B-13A00B4899B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4" creationId="{CE7AA9EB-723B-4930-8F71-AB55D88AD6C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5" creationId="{5927E595-8376-4708-9FF6-27F938B5CE3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6" creationId="{B3F9D2FA-185E-473F-BFCB-20B3B3815C5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7" creationId="{6184D832-3535-4CCF-AFA9-45037EB0B6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1" creationId="{04F5AFD9-9CB3-4902-931C-47125557EC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5" creationId="{17C4002A-0774-4079-A81F-15A85960D08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2" creationId="{BF1C408C-68EA-4A7C-AD71-BBD6077B3A9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3" creationId="{7FAF4C06-E3D4-4060-9618-27A94A1057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4" creationId="{AF284ED0-6AA4-435E-A47B-A183074DDD8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5" creationId="{5E5EC563-193D-4226-8205-4F43E88417A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6" creationId="{6B870D55-BA03-4DEE-878C-DC59FD640D6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7" creationId="{4C3BA7AC-BC24-472C-9916-264DC57A39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3" creationId="{C2C48E8C-CA81-4490-8D14-BA05610C326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4" creationId="{5738E188-2B64-4CB7-A6DE-8CEA2CD565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5" creationId="{3FCBBBA9-CEF2-4CC3-BDC1-529525234CA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6" creationId="{43F37824-B3E2-44AD-A3C6-B4536BFC76E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7" creationId="{A5FDBE0A-E2C5-4E9D-A576-C80162A0EA4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8" creationId="{0C23B418-B681-43CA-81DF-38FAE21D896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9" creationId="{DF096119-65AE-48A3-96B1-096AEDDA6DC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0" creationId="{DCA5D856-E473-426D-BF39-85AE26F259F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1" creationId="{ECCC6592-C6B7-4EF2-879C-9B57174F932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2" creationId="{6093389F-D62E-483A-9602-3B47F097EBD5}"/>
          </ac:spMkLst>
        </pc:s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3" creationId="{E0FFB64C-03B3-4390-AA13-8BC1748301DF}"/>
          </ac:grpSpMkLst>
        </pc:gr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4" creationId="{DF9CF8C5-0AB3-4A71-912B-951E0C5037E7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0" creationId="{E39D3599-0211-411C-A3BB-1F2FD278309E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72" creationId="{E4EB940B-F403-4DC6-9D0C-E84279F097B0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27" creationId="{8A4006B7-5515-4B49-BD48-299220281F0B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91" creationId="{D0603409-D289-4025-9B9D-8E17EE5B4181}"/>
          </ac:grpSpMkLst>
        </pc:grp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5" creationId="{9E49ABDB-E477-4C6D-B9B3-1CAE34DE358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28" creationId="{8D593928-34EB-4854-83BD-130BE06BCA8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3" creationId="{C11AADDB-1B6D-4AE5-9F6F-8EA0B04B5E04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41" creationId="{C107E4EB-3EDB-48B9-ABDE-D59F54B3D8D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1" creationId="{B8C86BB3-C296-485B-B3B3-6EFEE2C62B7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2" creationId="{608E01A4-0938-483B-986C-FB83273A4F9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3" creationId="{85BD1C2D-716F-4D48-9CC6-089DC8ED1F37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4" creationId="{D51C30A1-362A-4A81-889B-F1ACCBE1A8A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5" creationId="{0AC96484-35C4-4B0E-8918-8A8F94B942C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6" creationId="{69639557-6408-420F-B665-33DF0E67E82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8" creationId="{01E82107-666F-43F7-BAD9-E6C2C579983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9" creationId="{C3A5DC3C-C0DE-42B2-885B-83C95DB291D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0" creationId="{16856CAF-7A00-46A0-BC49-307FD519C51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2" creationId="{5AD22F4B-0A70-4AD9-B589-D351927431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3" creationId="{222B1727-4788-4747-AF70-614701458B8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4" creationId="{5F904E65-BEF4-4CFA-B8A2-6DF14D180EF8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6" creationId="{57348883-B0DA-49A4-B6E9-79D5D1CD98DB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7" creationId="{151219E2-9647-47DC-98C3-30BE7AB3A2CA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8" creationId="{38FB1576-E18E-4599-9E91-4FBF1A42D52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9" creationId="{1AD6708A-159E-42C6-BDA1-FD72DD4BCEB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0" creationId="{8DF0A133-9AC0-4574-AF2D-9067C4D4B84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1" creationId="{056F220F-F1DC-44A1-A134-3226BC86BBD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8" creationId="{E8BA2565-80F0-48D1-88A8-2D4C2760A04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0" creationId="{E2211C07-44D3-49D1-BAC4-99E2215F1B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1" creationId="{545874CB-6A49-41B9-9590-BC8AEC7DAD22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2" creationId="{F09B3729-1532-4811-AAE6-8F08A0B3467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2" creationId="{D0DF42BA-F2A4-4779-A448-A95EC554FACC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3" creationId="{9AE0B26B-3609-4075-A35F-EAE07F000E09}"/>
          </ac:cxnSpMkLst>
        </pc:cxnChg>
      </pc:sldChg>
      <pc:sldChg chg="addSp delSp modSp mod">
        <pc:chgData name="HOU Xiaofeng" userId="c32d1a77-5404-4b94-ae1e-3573d47b7ffc" providerId="ADAL" clId="{9C954B72-98BA-4B7B-B9A1-213BD8553AF6}" dt="2021-10-15T04:03:01.427" v="4198" actId="164"/>
        <pc:sldMkLst>
          <pc:docMk/>
          <pc:sldMk cId="688375706" sldId="1386"/>
        </pc:sldMkLst>
        <pc:spChg chg="mod">
          <ac:chgData name="HOU Xiaofeng" userId="c32d1a77-5404-4b94-ae1e-3573d47b7ffc" providerId="ADAL" clId="{9C954B72-98BA-4B7B-B9A1-213BD8553AF6}" dt="2021-10-15T03:48:00.024" v="2603" actId="947"/>
          <ac:spMkLst>
            <pc:docMk/>
            <pc:sldMk cId="688375706" sldId="1386"/>
            <ac:spMk id="2" creationId="{00000000-0000-0000-0000-000000000000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3" creationId="{C9F35F42-2842-4555-82C3-D620E80B797D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4" creationId="{E45112E6-6BFE-4152-BC0F-02FD39E8A8A8}"/>
          </ac:spMkLst>
        </pc:spChg>
        <pc:spChg chg="del mod">
          <ac:chgData name="HOU Xiaofeng" userId="c32d1a77-5404-4b94-ae1e-3573d47b7ffc" providerId="ADAL" clId="{9C954B72-98BA-4B7B-B9A1-213BD8553AF6}" dt="2021-10-15T03:48:14.663" v="3900" actId="478"/>
          <ac:spMkLst>
            <pc:docMk/>
            <pc:sldMk cId="688375706" sldId="1386"/>
            <ac:spMk id="5" creationId="{6975598A-A87D-4440-A345-F0630D654468}"/>
          </ac:spMkLst>
        </pc:spChg>
        <pc:spChg chg="add del mod topLvl">
          <ac:chgData name="HOU Xiaofeng" userId="c32d1a77-5404-4b94-ae1e-3573d47b7ffc" providerId="ADAL" clId="{9C954B72-98BA-4B7B-B9A1-213BD8553AF6}" dt="2021-10-15T03:56:15.620" v="3982" actId="478"/>
          <ac:spMkLst>
            <pc:docMk/>
            <pc:sldMk cId="688375706" sldId="1386"/>
            <ac:spMk id="7" creationId="{D64CB2AA-75FA-4681-871E-00B29AB657C9}"/>
          </ac:spMkLst>
        </pc:spChg>
        <pc:spChg chg="add del">
          <ac:chgData name="HOU Xiaofeng" userId="c32d1a77-5404-4b94-ae1e-3573d47b7ffc" providerId="ADAL" clId="{9C954B72-98BA-4B7B-B9A1-213BD8553AF6}" dt="2021-10-15T04:02:13.782" v="4191" actId="478"/>
          <ac:spMkLst>
            <pc:docMk/>
            <pc:sldMk cId="688375706" sldId="1386"/>
            <ac:spMk id="11" creationId="{3F15A5C9-7F52-46EC-8D00-083A388491A8}"/>
          </ac:spMkLst>
        </pc:spChg>
        <pc:spChg chg="add mod">
          <ac:chgData name="HOU Xiaofeng" userId="c32d1a77-5404-4b94-ae1e-3573d47b7ffc" providerId="ADAL" clId="{9C954B72-98BA-4B7B-B9A1-213BD8553AF6}" dt="2021-10-15T04:03:01.427" v="4198" actId="164"/>
          <ac:spMkLst>
            <pc:docMk/>
            <pc:sldMk cId="688375706" sldId="1386"/>
            <ac:spMk id="13" creationId="{EC33C2CE-1F98-4CBB-A149-332DA743422F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2" creationId="{632EFDDF-A57A-43A4-9EC7-E0D73FB1CFE3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3" creationId="{1E0D3779-E46D-43DA-B8F7-53B98D4C4685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4" creationId="{0358E6A6-335D-4DFE-9949-4E461B90B119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7" creationId="{DC8AE438-E693-44C2-8294-CA5A1D86C62B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8" creationId="{D4E1829F-BE56-4CCE-AD30-1F5C6B9F8C61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79" creationId="{6DECC61B-5B57-4B4E-AB9D-AEA04555056F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84" creationId="{7C493B3F-D840-43DB-9FCD-F853CF6AADCD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85" creationId="{568577B8-D93F-4EA4-AC1E-71EABF2DDB1A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06" creationId="{24B13029-1FA7-4C7F-87F0-73C7AB9713F2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07" creationId="{32E11F16-AC53-42C7-A5D5-1C462D888082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16" creationId="{5D8E9A2D-2116-4E6E-A0DC-AE22E9098A07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17" creationId="{AAE395C5-E1D1-4F0F-BBF1-31A029D0DEB4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18" creationId="{A422C7DB-61A7-4ADD-8389-EA6AD1D69BEC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19" creationId="{AF252C3D-BDFE-4705-87D1-FAB8CAAB8E2F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20" creationId="{53182A54-3FD1-481B-898E-4FAC0B1AD19A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21" creationId="{0B7A483B-5B98-4178-AB22-68E0ECB08DAB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22" creationId="{8ABBE179-80C0-4208-B221-28C68A80E89F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24" creationId="{E0E148ED-101E-484B-8825-1E661401850D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25" creationId="{037CFD9A-A833-4038-99A9-39A537E55868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47" creationId="{C4A6A4C0-9FA2-49BF-BEBF-A2FFE354A38C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49" creationId="{4816D832-7039-4B53-9E22-17BF0D106D3B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51" creationId="{E385AA7B-20C2-49EE-AED2-8A8DC5729F87}"/>
          </ac:spMkLst>
        </pc:spChg>
        <pc:spChg chg="mod topLvl">
          <ac:chgData name="HOU Xiaofeng" userId="c32d1a77-5404-4b94-ae1e-3573d47b7ffc" providerId="ADAL" clId="{9C954B72-98BA-4B7B-B9A1-213BD8553AF6}" dt="2021-10-15T04:02:26.113" v="4192" actId="164"/>
          <ac:spMkLst>
            <pc:docMk/>
            <pc:sldMk cId="688375706" sldId="1386"/>
            <ac:spMk id="153" creationId="{4CEE3319-521F-4243-A9DF-39B6F8501EB2}"/>
          </ac:spMkLst>
        </pc:spChg>
        <pc:grpChg chg="add del mod">
          <ac:chgData name="HOU Xiaofeng" userId="c32d1a77-5404-4b94-ae1e-3573d47b7ffc" providerId="ADAL" clId="{9C954B72-98BA-4B7B-B9A1-213BD8553AF6}" dt="2021-10-15T03:49:12.986" v="3944" actId="165"/>
          <ac:grpSpMkLst>
            <pc:docMk/>
            <pc:sldMk cId="688375706" sldId="1386"/>
            <ac:grpSpMk id="6" creationId="{A5C631AC-26FB-4129-A962-27AF8D672339}"/>
          </ac:grpSpMkLst>
        </pc:grpChg>
        <pc:grpChg chg="add del mod">
          <ac:chgData name="HOU Xiaofeng" userId="c32d1a77-5404-4b94-ae1e-3573d47b7ffc" providerId="ADAL" clId="{9C954B72-98BA-4B7B-B9A1-213BD8553AF6}" dt="2021-10-15T03:56:13.226" v="3981" actId="165"/>
          <ac:grpSpMkLst>
            <pc:docMk/>
            <pc:sldMk cId="688375706" sldId="1386"/>
            <ac:grpSpMk id="8" creationId="{5FB86A02-E90E-48C3-921B-78F9B9F3F7DF}"/>
          </ac:grpSpMkLst>
        </pc:grpChg>
        <pc:grpChg chg="add del mod">
          <ac:chgData name="HOU Xiaofeng" userId="c32d1a77-5404-4b94-ae1e-3573d47b7ffc" providerId="ADAL" clId="{9C954B72-98BA-4B7B-B9A1-213BD8553AF6}" dt="2021-10-15T03:59:17.063" v="4057" actId="165"/>
          <ac:grpSpMkLst>
            <pc:docMk/>
            <pc:sldMk cId="688375706" sldId="1386"/>
            <ac:grpSpMk id="9" creationId="{DA4194C4-61CF-470F-9B9B-E17560B8420D}"/>
          </ac:grpSpMkLst>
        </pc:grpChg>
        <pc:grpChg chg="add del mod">
          <ac:chgData name="HOU Xiaofeng" userId="c32d1a77-5404-4b94-ae1e-3573d47b7ffc" providerId="ADAL" clId="{9C954B72-98BA-4B7B-B9A1-213BD8553AF6}" dt="2021-10-15T04:00:56.641" v="4150" actId="165"/>
          <ac:grpSpMkLst>
            <pc:docMk/>
            <pc:sldMk cId="688375706" sldId="1386"/>
            <ac:grpSpMk id="10" creationId="{39AAA0C4-D940-48D4-B89B-30B55518F83C}"/>
          </ac:grpSpMkLst>
        </pc:grpChg>
        <pc:grpChg chg="add mod">
          <ac:chgData name="HOU Xiaofeng" userId="c32d1a77-5404-4b94-ae1e-3573d47b7ffc" providerId="ADAL" clId="{9C954B72-98BA-4B7B-B9A1-213BD8553AF6}" dt="2021-10-15T04:03:01.427" v="4198" actId="164"/>
          <ac:grpSpMkLst>
            <pc:docMk/>
            <pc:sldMk cId="688375706" sldId="1386"/>
            <ac:grpSpMk id="12" creationId="{9B083A0F-D25B-417B-A179-AD15A33BF8A4}"/>
          </ac:grpSpMkLst>
        </pc:grpChg>
        <pc:grpChg chg="add mod">
          <ac:chgData name="HOU Xiaofeng" userId="c32d1a77-5404-4b94-ae1e-3573d47b7ffc" providerId="ADAL" clId="{9C954B72-98BA-4B7B-B9A1-213BD8553AF6}" dt="2021-10-15T04:03:01.427" v="4198" actId="164"/>
          <ac:grpSpMkLst>
            <pc:docMk/>
            <pc:sldMk cId="688375706" sldId="1386"/>
            <ac:grpSpMk id="14" creationId="{D01DC633-C6E7-4956-A227-536AE235FED0}"/>
          </ac:grpSpMkLst>
        </pc:grpChg>
        <pc:grpChg chg="mod topLvl">
          <ac:chgData name="HOU Xiaofeng" userId="c32d1a77-5404-4b94-ae1e-3573d47b7ffc" providerId="ADAL" clId="{9C954B72-98BA-4B7B-B9A1-213BD8553AF6}" dt="2021-10-15T04:02:26.113" v="4192" actId="164"/>
          <ac:grpSpMkLst>
            <pc:docMk/>
            <pc:sldMk cId="688375706" sldId="1386"/>
            <ac:grpSpMk id="86" creationId="{5283306A-8502-462E-9DA0-AC92E616A6BA}"/>
          </ac:grpSpMkLst>
        </pc:grp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75" creationId="{653A3624-EC33-4E5F-B9AF-F4BC5BB3D72F}"/>
          </ac:cxnSpMkLst>
        </pc:cxnChg>
        <pc:cxnChg chg="mod or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76" creationId="{057327CE-BF07-4E5F-ADF0-778A54058574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80" creationId="{2EDCBE36-A3FA-4EF9-8678-1AC2B9B8C088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81" creationId="{0C281506-FB03-4865-A9FC-3877105F9665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82" creationId="{D7D82EE9-3A81-44F7-BD8C-14929B6EBB89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83" creationId="{1C32FE3B-013B-4E75-BEC4-DD70EADA4AB5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87" creationId="{F31251A9-52CD-4385-BDBF-70EDF58FBE18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88" creationId="{B3B56E7C-7BEA-4BC5-A7CE-12A215C1C4AA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89" creationId="{8061F723-CFAC-49A1-9036-99E88197D35D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0" creationId="{7BC30098-6ED5-49B2-B79C-CE2C1929F7D6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1" creationId="{248FC0F9-BFD3-4932-9506-C0FF5EA55B75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2" creationId="{7F895002-8380-445B-B378-502E0278A8BB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3" creationId="{5BF629C7-6339-42E7-978D-8DAE7758272B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4" creationId="{DF34996C-3DA3-4332-BE17-9542BBAC42FF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5" creationId="{0ECA6C04-5B8D-452C-8617-BFB50424E232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6" creationId="{E2D396CC-E385-4B48-BAD9-73C95AEC5A9A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7" creationId="{B4071C68-2CED-41DF-A189-CFD3B4019F59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8" creationId="{0E6FAFA2-069E-47F7-8D28-D7649D22F817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99" creationId="{0D2DA9D7-9515-4ECA-AF3D-56400B6ED66A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0" creationId="{BD88C696-9A8B-40E0-B3C2-71B8A6E30DB4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1" creationId="{F8CC711F-5182-46F3-BA87-CEE33C5E8B97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2" creationId="{F4452847-B0BC-4CAA-A409-58EAE1DF133C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3" creationId="{8FD1372E-4B54-4F47-A941-4360DCC78B62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4" creationId="{ACAF854C-F633-437B-A120-C1E56B1C2FC1}"/>
          </ac:cxnSpMkLst>
        </pc:cxnChg>
        <pc:cxnChg chg="mod">
          <ac:chgData name="HOU Xiaofeng" userId="c32d1a77-5404-4b94-ae1e-3573d47b7ffc" providerId="ADAL" clId="{9C954B72-98BA-4B7B-B9A1-213BD8553AF6}" dt="2021-10-15T03:59:17.063" v="4057" actId="165"/>
          <ac:cxnSpMkLst>
            <pc:docMk/>
            <pc:sldMk cId="688375706" sldId="1386"/>
            <ac:cxnSpMk id="105" creationId="{96DADF59-6BDE-4949-8F48-631AE5CA1D7E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08" creationId="{86251D1E-6B07-4AA1-A272-88D50453934B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09" creationId="{314BF2B1-0E6E-408A-A932-3737E14DEA89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0" creationId="{0F6AEFBA-830A-4E2C-BD4F-620A6232FA7D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1" creationId="{AE4E55CF-6DB7-461E-AE2F-2BD2A3AF4B47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2" creationId="{D9D01297-6C77-484D-81E8-1C0B4D2485A1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3" creationId="{BB2484EE-0E5D-4279-A8FC-FA3667D43DF7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4" creationId="{AAD65DB7-3F98-4F24-9D38-6AA6F2690EF6}"/>
          </ac:cxnSpMkLst>
        </pc:cxnChg>
        <pc:cxnChg chg="mod topLvl">
          <ac:chgData name="HOU Xiaofeng" userId="c32d1a77-5404-4b94-ae1e-3573d47b7ffc" providerId="ADAL" clId="{9C954B72-98BA-4B7B-B9A1-213BD8553AF6}" dt="2021-10-15T04:02:26.113" v="4192" actId="164"/>
          <ac:cxnSpMkLst>
            <pc:docMk/>
            <pc:sldMk cId="688375706" sldId="1386"/>
            <ac:cxnSpMk id="115" creationId="{615BA7D5-B383-4E63-AEB2-BAA616A51C7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9D40-C264-450D-9643-7243E282A5F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AB114-080B-47BC-AD7A-11DBAB17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8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1E68C-0612-452D-837E-8737BB81CC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996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2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1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381001"/>
            <a:ext cx="2819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1"/>
            <a:ext cx="82550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8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9550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9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5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8296-CDBF-41CF-B693-DD4F4BB2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96E52-020A-4EDE-B293-110A0EB4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8C36-09F4-460D-A173-0080EB2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1E3D3-DD7D-4912-8E97-8F43D16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99915-995A-48CD-BD45-6B7ED4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D9D4-9ADA-4C69-9A4A-52927D88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BCB7-B0A2-4BBE-85C3-8D95EB8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D15D-3C98-4D62-B33B-F125B10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5875-07A0-4CB0-89C9-928FEA7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353B-8570-4E70-93E8-BA87F38A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1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B835-94AE-4560-B2FC-385AD571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D4664-31A7-48AC-901D-BE24D321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7C2C-FBD3-42DB-A881-46E03FF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3C3B8-FCBF-4676-A914-49B093D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4E38-CC08-4040-945C-277A8B9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08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32CF-72FE-47FE-B4DA-6071FCCF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88F8A-B331-442C-B78A-EA9AD2902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A9B9-57FA-4817-B73D-1BA4C83E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8318F-1138-47A6-8059-0F0184A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E257-6F34-4642-8934-506E440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AEC5-EF68-4042-9DF4-C5A21A1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6288664"/>
            <a:ext cx="2641600" cy="5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EAFC-97D1-4D71-B08F-2E30DD8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8A2F4-EA1B-448B-98E5-9071ACFE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20368-EEA8-4928-901A-4C2D31C2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9D171-9274-4A34-9D83-D0119EE3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0C402-C126-417D-8906-4ACB1EB9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F6ABE-39ED-4F05-9A66-64CF142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AFAFD-0C53-4007-AD20-1D10A6F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87B43-D2F4-4D7A-845F-5C06DC00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7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AF9D-CE82-4DA7-BDFD-C1D1E723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EC6FE-274F-428A-BF99-3AD4BB4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B16B5-5092-4145-AA4A-830AD97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1A53B-28FE-4365-B0DB-FA08BBD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69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2CE03-43B0-4DB9-B9E2-6F8A553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241C0-A939-4B70-9C96-0BC1B2C0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5955C-0A7F-4C81-BBC9-621DA374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3A77-254A-4BE6-86D5-331B8B5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AD8AD-FDBE-4413-AE0A-DF67BF33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F9658-2726-4CA9-B79D-C11B2D27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2C7F5-4039-4135-8953-5CB05D36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27BEA-777E-4E73-B003-BCA6EC2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76C2-8B8D-474B-BB2E-DFBF62E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4DC2E-DE7F-48F2-A87F-DFC2C030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61B0-3306-43B1-9E32-3967774E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7C028-AB9C-4DFD-8BD8-B4E0E081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1FED2-908B-4115-BC0C-31216E6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BEC65-60A3-4B33-BF90-591BA39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71DFE-523F-48F1-9326-27DEAE0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DF9F-1C32-44ED-A53B-BC82C7FF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BBFD3-5ECC-44A4-8077-0E162DB3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5BB57-B906-4C9B-B16F-FBD90C2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9B014-E959-45F7-8D45-58AE23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8B123-CD2C-4083-8EF9-D36DADD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59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5F63F-0FDD-44F4-B235-8B4B682D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1D854-814F-41F5-9BE0-6E33CE1A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869D-2D0D-455D-9185-7C57262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FCAC2-B919-4F81-9EBB-6455D0C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6CE44-B1F4-46BD-A144-4B902F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11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89F-919A-4859-B38C-197EA26B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D723B-CBC0-4F77-9D70-3F3C503A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7709-87E9-4A97-9D19-B13CCAA5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74E99-127F-48C5-A039-055E40B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3E63F-8239-45F9-9783-004583A4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3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C470-78A7-4E5B-8886-0D96F16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E27BA-474A-4D11-9EDC-E751264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C48ED-0B77-4E74-B66B-81A112F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8C64-F932-4450-AAEA-2A79CCD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914FB-A2BC-4F33-9C13-05FB284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0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6EF2-F892-4DEF-9715-AE52E661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8316D-2634-4004-9F65-4BB6E9A3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1C1BD-B173-4922-B039-2D2F0EC4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43530-F9B0-4FE0-B64A-E014053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566F-7D36-447A-9BE0-6326CBE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4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EC7-06F7-404C-B6F7-DE2142A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5CF32-832F-49C8-A0EA-254F9C50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1389C-A990-4175-8969-F56BB4AE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EEB5-BBC4-43EB-9DBD-42ECD0C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690FB-E5B8-4BD0-B36A-56E5984E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E4640-0875-40E0-85F0-1A948C03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49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EDAA-D999-4BBB-A2AB-01D3FC42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C35B4-5204-4621-881A-336A0AEA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32D6C-38EE-47E3-8944-1D4B0E16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846A-7161-4B73-8812-540941B17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46D33-F8DC-4A56-855D-2E591792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C144F-83DE-4D71-8668-4E9304F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CECB2F-6D77-4AD9-B068-195AF3F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4E6F3-652A-4D1D-A869-0650DE0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0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EBF1-3792-4CBB-A884-10742D0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6BFBB-EA8D-4599-9C34-231B0F5F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02E5F-2E72-4BE0-B038-EF24D82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1A32E-6C3F-497D-9591-BE84A2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3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1F438-9703-45EC-8145-8184E2E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01882-C861-47CD-81E7-563C6A9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B0EF3-D56B-45DD-AE33-CCEFDA5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2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8FE6-A1C9-432D-80BD-1B806546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A9868-E920-4EE9-AF54-E4631907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B5C2C-B4BF-4CA6-8883-2EBF67D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06115-D289-4166-8D4C-C5D5E89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E1061-DD66-4BCC-92BE-4057AC9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C4AA7-A53C-496F-9FD2-AFB7B6B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17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14E0-CC81-4AC8-8F6E-B5B0289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583E1-49D9-4C32-A3FD-10D0C470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B5F35-BE54-40E7-AF4C-56965537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B0E5-9948-4B05-8FC1-F2013E8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64772-2571-4B19-A95B-C3E302E2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8C9D6-9AE0-491F-8963-C5BFF7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4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5AD-4228-4B0F-8006-10F935B7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29F29-E371-41EB-86F3-A3C90691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9389-BD30-4CAF-A1DA-B6C9E4F4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18EBE-F109-4E70-A699-ECB71BB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63F7-A3F5-4A94-9776-3AC08E5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18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19F54-1F05-4D23-BF62-7CAA2E90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EBA0-025A-4E83-8A18-7F3B0251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A4E0-B5D1-4FA5-AA09-4400F7A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6FEE-4E63-4881-8B76-0E5216A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BBD9-5560-4F9C-93BD-E198698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7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028700"/>
            <a:ext cx="11379200" cy="0"/>
          </a:xfrm>
          <a:prstGeom prst="line">
            <a:avLst/>
          </a:prstGeom>
          <a:noFill/>
          <a:ln w="28575">
            <a:solidFill>
              <a:srgbClr val="A4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b="0">
              <a:latin typeface="Arial" charset="0"/>
            </a:endParaRPr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90500"/>
            <a:ext cx="102467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Title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09600" y="12192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</a:pPr>
            <a:endParaRPr lang="en-US" altLang="ko-KR" sz="3200" b="0">
              <a:latin typeface="Arial" charset="0"/>
              <a:ea typeface="굴림" pitchFamily="34" charset="-127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267018" y="6491288"/>
            <a:ext cx="92498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9C8F03F1-517F-4A46-B36D-294BCAA8BC73}" type="slidenum"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58234" y="1125539"/>
            <a:ext cx="116247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14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174171"/>
          </a:xfrm>
          <a:prstGeom prst="rect">
            <a:avLst/>
          </a:prstGeom>
          <a:solidFill>
            <a:srgbClr val="A4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40000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2D9B-4EEB-4089-A705-76F85C46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3C749-40C9-472F-89DF-A9E61EF0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C228-D8FD-4D55-97EF-B1C468F7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C0626-7DE0-4C01-B8E1-09E89B2F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A927-67E1-4F13-AAFD-A8667A41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CB920-06B8-439C-8C52-B74DDCD3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D3B3A-793C-456D-9E1C-61E176D5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EE42-AB54-4506-828E-53A43EE6C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7963-22BB-471F-A6FD-8CD43B9E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09328-A0D7-4ABC-901A-816B8390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Topic 1: Vulnerable Power Management </a:t>
            </a:r>
            <a:endParaRPr lang="en-US" dirty="0"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1DC633-C6E7-4956-A227-536AE235FED0}"/>
              </a:ext>
            </a:extLst>
          </p:cNvPr>
          <p:cNvGrpSpPr/>
          <p:nvPr/>
        </p:nvGrpSpPr>
        <p:grpSpPr>
          <a:xfrm>
            <a:off x="516531" y="1716846"/>
            <a:ext cx="10800000" cy="2880000"/>
            <a:chOff x="516531" y="1716846"/>
            <a:chExt cx="10800000" cy="2880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083A0F-D25B-417B-A179-AD15A33BF8A4}"/>
                </a:ext>
              </a:extLst>
            </p:cNvPr>
            <p:cNvGrpSpPr/>
            <p:nvPr/>
          </p:nvGrpSpPr>
          <p:grpSpPr>
            <a:xfrm>
              <a:off x="2891731" y="1716846"/>
              <a:ext cx="6585068" cy="2880000"/>
              <a:chOff x="1474760" y="1933230"/>
              <a:chExt cx="6585068" cy="2880000"/>
            </a:xfrm>
          </p:grpSpPr>
          <p:sp>
            <p:nvSpPr>
              <p:cNvPr id="72" name="Rectangle 130">
                <a:extLst>
                  <a:ext uri="{FF2B5EF4-FFF2-40B4-BE49-F238E27FC236}">
                    <a16:creationId xmlns:a16="http://schemas.microsoft.com/office/drawing/2014/main" id="{632EFDDF-A57A-43A4-9EC7-E0D73FB1CFE3}"/>
                  </a:ext>
                </a:extLst>
              </p:cNvPr>
              <p:cNvSpPr/>
              <p:nvPr/>
            </p:nvSpPr>
            <p:spPr>
              <a:xfrm>
                <a:off x="2820862" y="2214545"/>
                <a:ext cx="3513921" cy="528633"/>
              </a:xfrm>
              <a:prstGeom prst="rect">
                <a:avLst/>
              </a:pr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Rectangle 126">
                <a:extLst>
                  <a:ext uri="{FF2B5EF4-FFF2-40B4-BE49-F238E27FC236}">
                    <a16:creationId xmlns:a16="http://schemas.microsoft.com/office/drawing/2014/main" id="{1E0D3779-E46D-43DA-B8F7-53B98D4C4685}"/>
                  </a:ext>
                </a:extLst>
              </p:cNvPr>
              <p:cNvSpPr/>
              <p:nvPr/>
            </p:nvSpPr>
            <p:spPr>
              <a:xfrm>
                <a:off x="2833268" y="2768406"/>
                <a:ext cx="3507756" cy="623431"/>
              </a:xfrm>
              <a:prstGeom prst="rect">
                <a:avLst/>
              </a:prstGeom>
              <a:solidFill>
                <a:srgbClr val="FDD000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Rectangle 129">
                <a:extLst>
                  <a:ext uri="{FF2B5EF4-FFF2-40B4-BE49-F238E27FC236}">
                    <a16:creationId xmlns:a16="http://schemas.microsoft.com/office/drawing/2014/main" id="{0358E6A6-335D-4DFE-9949-4E461B90B119}"/>
                  </a:ext>
                </a:extLst>
              </p:cNvPr>
              <p:cNvSpPr/>
              <p:nvPr/>
            </p:nvSpPr>
            <p:spPr>
              <a:xfrm>
                <a:off x="2802844" y="3461478"/>
                <a:ext cx="3507756" cy="1103331"/>
              </a:xfrm>
              <a:prstGeom prst="rect">
                <a:avLst/>
              </a:prstGeom>
              <a:solidFill>
                <a:srgbClr val="CCFF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75" name="Straight Arrow Connector 4">
                <a:extLst>
                  <a:ext uri="{FF2B5EF4-FFF2-40B4-BE49-F238E27FC236}">
                    <a16:creationId xmlns:a16="http://schemas.microsoft.com/office/drawing/2014/main" id="{653A3624-EC33-4E5F-B9AF-F4BC5BB3D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297" y="4558575"/>
                <a:ext cx="4054319" cy="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  <p:sp>
            <p:nvSpPr>
              <p:cNvPr id="77" name="TextBox 12">
                <a:extLst>
                  <a:ext uri="{FF2B5EF4-FFF2-40B4-BE49-F238E27FC236}">
                    <a16:creationId xmlns:a16="http://schemas.microsoft.com/office/drawing/2014/main" id="{DC8AE438-E693-44C2-8294-CA5A1D86C62B}"/>
                  </a:ext>
                </a:extLst>
              </p:cNvPr>
              <p:cNvSpPr txBox="1"/>
              <p:nvPr/>
            </p:nvSpPr>
            <p:spPr>
              <a:xfrm>
                <a:off x="1969336" y="1933230"/>
                <a:ext cx="924199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</a:t>
                </a:r>
              </a:p>
            </p:txBody>
          </p:sp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D4E1829F-BE56-4CCE-AD30-1F5C6B9F8C61}"/>
                  </a:ext>
                </a:extLst>
              </p:cNvPr>
              <p:cNvSpPr txBox="1"/>
              <p:nvPr/>
            </p:nvSpPr>
            <p:spPr>
              <a:xfrm>
                <a:off x="4954340" y="2981317"/>
                <a:ext cx="150933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Battery Support</a:t>
                </a:r>
              </a:p>
            </p:txBody>
          </p: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6DECC61B-5B57-4B4E-AB9D-AEA04555056F}"/>
                  </a:ext>
                </a:extLst>
              </p:cNvPr>
              <p:cNvSpPr txBox="1"/>
              <p:nvPr/>
            </p:nvSpPr>
            <p:spPr>
              <a:xfrm>
                <a:off x="4973779" y="2351128"/>
                <a:ext cx="14795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Capping</a:t>
                </a:r>
              </a:p>
            </p:txBody>
          </p:sp>
          <p:cxnSp>
            <p:nvCxnSpPr>
              <p:cNvPr id="80" name="Straight Connector 15">
                <a:extLst>
                  <a:ext uri="{FF2B5EF4-FFF2-40B4-BE49-F238E27FC236}">
                    <a16:creationId xmlns:a16="http://schemas.microsoft.com/office/drawing/2014/main" id="{2EDCBE36-A3FA-4EF9-8678-1AC2B9B8C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3434457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1" name="Straight Connector 18">
                <a:extLst>
                  <a:ext uri="{FF2B5EF4-FFF2-40B4-BE49-F238E27FC236}">
                    <a16:creationId xmlns:a16="http://schemas.microsoft.com/office/drawing/2014/main" id="{0C281506-FB03-4865-A9FC-3877105F9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040" y="2761776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2" name="Straight Connector 19">
                <a:extLst>
                  <a:ext uri="{FF2B5EF4-FFF2-40B4-BE49-F238E27FC236}">
                    <a16:creationId xmlns:a16="http://schemas.microsoft.com/office/drawing/2014/main" id="{D7D82EE9-3A81-44F7-BD8C-14929B6EB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2209650"/>
                <a:ext cx="3591850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3" name="Straight Connector 24">
                <a:extLst>
                  <a:ext uri="{FF2B5EF4-FFF2-40B4-BE49-F238E27FC236}">
                    <a16:creationId xmlns:a16="http://schemas.microsoft.com/office/drawing/2014/main" id="{1C32FE3B-013B-4E75-BEC4-DD70EADA4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4030652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sp>
            <p:nvSpPr>
              <p:cNvPr id="84" name="TextBox 25">
                <a:extLst>
                  <a:ext uri="{FF2B5EF4-FFF2-40B4-BE49-F238E27FC236}">
                    <a16:creationId xmlns:a16="http://schemas.microsoft.com/office/drawing/2014/main" id="{7C493B3F-D840-43DB-9FCD-F853CF6AADCD}"/>
                  </a:ext>
                </a:extLst>
              </p:cNvPr>
              <p:cNvSpPr txBox="1"/>
              <p:nvPr/>
            </p:nvSpPr>
            <p:spPr>
              <a:xfrm>
                <a:off x="5025180" y="3577326"/>
                <a:ext cx="14291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Opti</a:t>
                </a:r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85" name="TextBox 26">
                <a:extLst>
                  <a:ext uri="{FF2B5EF4-FFF2-40B4-BE49-F238E27FC236}">
                    <a16:creationId xmlns:a16="http://schemas.microsoft.com/office/drawing/2014/main" id="{568577B8-D93F-4EA4-AC1E-71EABF2DDB1A}"/>
                  </a:ext>
                </a:extLst>
              </p:cNvPr>
              <p:cNvSpPr txBox="1"/>
              <p:nvPr/>
            </p:nvSpPr>
            <p:spPr>
              <a:xfrm>
                <a:off x="5046735" y="4160722"/>
                <a:ext cx="1387430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Low Utilization</a:t>
                </a:r>
              </a:p>
            </p:txBody>
          </p:sp>
          <p:grpSp>
            <p:nvGrpSpPr>
              <p:cNvPr id="86" name="Group 176">
                <a:extLst>
                  <a:ext uri="{FF2B5EF4-FFF2-40B4-BE49-F238E27FC236}">
                    <a16:creationId xmlns:a16="http://schemas.microsoft.com/office/drawing/2014/main" id="{5283306A-8502-462E-9DA0-AC92E616A6BA}"/>
                  </a:ext>
                </a:extLst>
              </p:cNvPr>
              <p:cNvGrpSpPr/>
              <p:nvPr/>
            </p:nvGrpSpPr>
            <p:grpSpPr>
              <a:xfrm>
                <a:off x="2851755" y="2289637"/>
                <a:ext cx="3550534" cy="1996547"/>
                <a:chOff x="2123206" y="2090450"/>
                <a:chExt cx="4943110" cy="2620432"/>
              </a:xfrm>
            </p:grpSpPr>
            <p:cxnSp>
              <p:nvCxnSpPr>
                <p:cNvPr id="87" name="Elbow Connector 47">
                  <a:extLst>
                    <a:ext uri="{FF2B5EF4-FFF2-40B4-BE49-F238E27FC236}">
                      <a16:creationId xmlns:a16="http://schemas.microsoft.com/office/drawing/2014/main" id="{F31251A9-52CD-4385-BDBF-70EDF58F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3206" y="3583770"/>
                  <a:ext cx="1391473" cy="1127112"/>
                </a:xfrm>
                <a:prstGeom prst="bentConnector3">
                  <a:avLst>
                    <a:gd name="adj1" fmla="val 80119"/>
                  </a:avLst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" name="Straight Connector 53">
                  <a:extLst>
                    <a:ext uri="{FF2B5EF4-FFF2-40B4-BE49-F238E27FC236}">
                      <a16:creationId xmlns:a16="http://schemas.microsoft.com/office/drawing/2014/main" id="{B3B56E7C-7BEA-4BC5-A7CE-12A215C1C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7586" y="3065298"/>
                  <a:ext cx="69115" cy="53384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" name="Straight Connector 54">
                  <a:extLst>
                    <a:ext uri="{FF2B5EF4-FFF2-40B4-BE49-F238E27FC236}">
                      <a16:creationId xmlns:a16="http://schemas.microsoft.com/office/drawing/2014/main" id="{8061F723-CFAC-49A1-9036-99E88197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4600" y="3071215"/>
                  <a:ext cx="215180" cy="178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0" name="Straight Connector 58">
                  <a:extLst>
                    <a:ext uri="{FF2B5EF4-FFF2-40B4-BE49-F238E27FC236}">
                      <a16:creationId xmlns:a16="http://schemas.microsoft.com/office/drawing/2014/main" id="{7BC30098-6ED5-49B2-B79C-CE2C1929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054" y="3065298"/>
                  <a:ext cx="57221" cy="56394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" name="Straight Connector 60">
                  <a:extLst>
                    <a:ext uri="{FF2B5EF4-FFF2-40B4-BE49-F238E27FC236}">
                      <a16:creationId xmlns:a16="http://schemas.microsoft.com/office/drawing/2014/main" id="{248FC0F9-BFD3-4932-9506-C0FF5EA5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59920" y="3596929"/>
                  <a:ext cx="683708" cy="66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" name="Straight Connector 64">
                  <a:extLst>
                    <a:ext uri="{FF2B5EF4-FFF2-40B4-BE49-F238E27FC236}">
                      <a16:creationId xmlns:a16="http://schemas.microsoft.com/office/drawing/2014/main" id="{7F895002-8380-445B-B378-502E0278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163" y="3573653"/>
                  <a:ext cx="39877" cy="20706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67">
                  <a:extLst>
                    <a:ext uri="{FF2B5EF4-FFF2-40B4-BE49-F238E27FC236}">
                      <a16:creationId xmlns:a16="http://schemas.microsoft.com/office/drawing/2014/main" id="{5BF629C7-6339-42E7-978D-8DAE77582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2194" y="3748797"/>
                  <a:ext cx="261460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72">
                  <a:extLst>
                    <a:ext uri="{FF2B5EF4-FFF2-40B4-BE49-F238E27FC236}">
                      <a16:creationId xmlns:a16="http://schemas.microsoft.com/office/drawing/2014/main" id="{DF34996C-3DA3-4332-BE17-9542BBAC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9156" y="3972175"/>
                  <a:ext cx="201288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" name="Straight Connector 74">
                  <a:extLst>
                    <a:ext uri="{FF2B5EF4-FFF2-40B4-BE49-F238E27FC236}">
                      <a16:creationId xmlns:a16="http://schemas.microsoft.com/office/drawing/2014/main" id="{0ECA6C04-5B8D-452C-8617-BFB50424E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47" y="3726751"/>
                  <a:ext cx="131630" cy="250187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" name="Straight Connector 76">
                  <a:extLst>
                    <a:ext uri="{FF2B5EF4-FFF2-40B4-BE49-F238E27FC236}">
                      <a16:creationId xmlns:a16="http://schemas.microsoft.com/office/drawing/2014/main" id="{E2D396CC-E385-4B48-BAD9-73C95AEC5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07854" y="3952815"/>
                  <a:ext cx="62760" cy="51207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79">
                  <a:extLst>
                    <a:ext uri="{FF2B5EF4-FFF2-40B4-BE49-F238E27FC236}">
                      <a16:creationId xmlns:a16="http://schemas.microsoft.com/office/drawing/2014/main" id="{B4071C68-2CED-41DF-A189-CFD3B401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6158" y="4431551"/>
                  <a:ext cx="65947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Straight Connector 82">
                  <a:extLst>
                    <a:ext uri="{FF2B5EF4-FFF2-40B4-BE49-F238E27FC236}">
                      <a16:creationId xmlns:a16="http://schemas.microsoft.com/office/drawing/2014/main" id="{0E6FAFA2-069E-47F7-8D28-D7649D22F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37405" y="4220180"/>
                  <a:ext cx="588145" cy="21777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84">
                  <a:extLst>
                    <a:ext uri="{FF2B5EF4-FFF2-40B4-BE49-F238E27FC236}">
                      <a16:creationId xmlns:a16="http://schemas.microsoft.com/office/drawing/2014/main" id="{0D2DA9D7-9515-4ECA-AF3D-56400B6ED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6843" y="4222561"/>
                  <a:ext cx="659473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100">
                  <a:extLst>
                    <a:ext uri="{FF2B5EF4-FFF2-40B4-BE49-F238E27FC236}">
                      <a16:creationId xmlns:a16="http://schemas.microsoft.com/office/drawing/2014/main" id="{BD88C696-9A8B-40E0-B3C2-71B8A6E30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80867" y="2090450"/>
                  <a:ext cx="69998" cy="99567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1" name="Straight Connector 103">
                  <a:extLst>
                    <a:ext uri="{FF2B5EF4-FFF2-40B4-BE49-F238E27FC236}">
                      <a16:creationId xmlns:a16="http://schemas.microsoft.com/office/drawing/2014/main" id="{F8CC711F-5182-46F3-BA87-CEE33C5E8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1802" y="2090450"/>
                  <a:ext cx="50098" cy="100936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2" name="Straight Connector 106">
                  <a:extLst>
                    <a:ext uri="{FF2B5EF4-FFF2-40B4-BE49-F238E27FC236}">
                      <a16:creationId xmlns:a16="http://schemas.microsoft.com/office/drawing/2014/main" id="{F4452847-B0BC-4CAA-A409-58EAE1DF1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1964" y="3072107"/>
                  <a:ext cx="28533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8">
                  <a:extLst>
                    <a:ext uri="{FF2B5EF4-FFF2-40B4-BE49-F238E27FC236}">
                      <a16:creationId xmlns:a16="http://schemas.microsoft.com/office/drawing/2014/main" id="{8FD1372E-4B54-4F47-A941-4360DCC78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082" y="2687256"/>
                  <a:ext cx="29621" cy="41021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10">
                  <a:extLst>
                    <a:ext uri="{FF2B5EF4-FFF2-40B4-BE49-F238E27FC236}">
                      <a16:creationId xmlns:a16="http://schemas.microsoft.com/office/drawing/2014/main" id="{ACAF854C-F633-437B-A120-C1E56B1C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1964" y="2662339"/>
                  <a:ext cx="22530" cy="443305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18">
                  <a:extLst>
                    <a:ext uri="{FF2B5EF4-FFF2-40B4-BE49-F238E27FC236}">
                      <a16:creationId xmlns:a16="http://schemas.microsoft.com/office/drawing/2014/main" id="{96DADF59-6BDE-4949-8F48-631AE5CA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8446" y="2710548"/>
                  <a:ext cx="135162" cy="4809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7" name="TextBox 137">
                <a:extLst>
                  <a:ext uri="{FF2B5EF4-FFF2-40B4-BE49-F238E27FC236}">
                    <a16:creationId xmlns:a16="http://schemas.microsoft.com/office/drawing/2014/main" id="{32E11F16-AC53-42C7-A5D5-1C462D888082}"/>
                  </a:ext>
                </a:extLst>
              </p:cNvPr>
              <p:cNvSpPr txBox="1"/>
              <p:nvPr/>
            </p:nvSpPr>
            <p:spPr>
              <a:xfrm>
                <a:off x="6296338" y="4428674"/>
                <a:ext cx="93575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Time</a:t>
                </a:r>
              </a:p>
            </p:txBody>
          </p:sp>
          <p:cxnSp>
            <p:nvCxnSpPr>
              <p:cNvPr id="108" name="Straight Arrow Connector 147">
                <a:extLst>
                  <a:ext uri="{FF2B5EF4-FFF2-40B4-BE49-F238E27FC236}">
                    <a16:creationId xmlns:a16="http://schemas.microsoft.com/office/drawing/2014/main" id="{86251D1E-6B07-4AA1-A272-88D504539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2560941"/>
                <a:ext cx="1926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09" name="Straight Arrow Connector 149">
                <a:extLst>
                  <a:ext uri="{FF2B5EF4-FFF2-40B4-BE49-F238E27FC236}">
                    <a16:creationId xmlns:a16="http://schemas.microsoft.com/office/drawing/2014/main" id="{314BF2B1-0E6E-408A-A932-3737E14D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242921"/>
                <a:ext cx="1" cy="150603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0" name="Straight Arrow Connector 154">
                <a:extLst>
                  <a:ext uri="{FF2B5EF4-FFF2-40B4-BE49-F238E27FC236}">
                    <a16:creationId xmlns:a16="http://schemas.microsoft.com/office/drawing/2014/main" id="{0F6AEFBA-830A-4E2C-BD4F-620A6232F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005" y="3226807"/>
                <a:ext cx="0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1" name="Straight Arrow Connector 155">
                <a:extLst>
                  <a:ext uri="{FF2B5EF4-FFF2-40B4-BE49-F238E27FC236}">
                    <a16:creationId xmlns:a16="http://schemas.microsoft.com/office/drawing/2014/main" id="{AE4E55CF-6DB7-461E-AE2F-2BD2A3AF4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794915"/>
                <a:ext cx="0" cy="216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2" name="Straight Arrow Connector 159">
                <a:extLst>
                  <a:ext uri="{FF2B5EF4-FFF2-40B4-BE49-F238E27FC236}">
                    <a16:creationId xmlns:a16="http://schemas.microsoft.com/office/drawing/2014/main" id="{D9D01297-6C77-484D-81E8-1C0B4D24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707" y="3853683"/>
                <a:ext cx="557" cy="131301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3" name="Straight Arrow Connector 160">
                <a:extLst>
                  <a:ext uri="{FF2B5EF4-FFF2-40B4-BE49-F238E27FC236}">
                    <a16:creationId xmlns:a16="http://schemas.microsoft.com/office/drawing/2014/main" id="{BB2484EE-0E5D-4279-A8FC-FA3667D4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430" y="3497514"/>
                <a:ext cx="1113" cy="13676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4" name="Straight Arrow Connector 165">
                <a:extLst>
                  <a:ext uri="{FF2B5EF4-FFF2-40B4-BE49-F238E27FC236}">
                    <a16:creationId xmlns:a16="http://schemas.microsoft.com/office/drawing/2014/main" id="{AAD65DB7-3F98-4F24-9D38-6AA6F2690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4386918"/>
                <a:ext cx="0" cy="171658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5" name="Straight Arrow Connector 166">
                <a:extLst>
                  <a:ext uri="{FF2B5EF4-FFF2-40B4-BE49-F238E27FC236}">
                    <a16:creationId xmlns:a16="http://schemas.microsoft.com/office/drawing/2014/main" id="{615BA7D5-B383-4E63-AEB2-BAA616A51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4080903"/>
                <a:ext cx="641" cy="14782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16" name="TextBox 20">
                <a:extLst>
                  <a:ext uri="{FF2B5EF4-FFF2-40B4-BE49-F238E27FC236}">
                    <a16:creationId xmlns:a16="http://schemas.microsoft.com/office/drawing/2014/main" id="{5D8E9A2D-2116-4E6E-A0DC-AE22E9098A07}"/>
                  </a:ext>
                </a:extLst>
              </p:cNvPr>
              <p:cNvSpPr txBox="1"/>
              <p:nvPr/>
            </p:nvSpPr>
            <p:spPr>
              <a:xfrm>
                <a:off x="2817129" y="4283141"/>
                <a:ext cx="89106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Region-1</a:t>
                </a:r>
              </a:p>
            </p:txBody>
          </p:sp>
          <p:sp>
            <p:nvSpPr>
              <p:cNvPr id="117" name="TextBox 75">
                <a:extLst>
                  <a:ext uri="{FF2B5EF4-FFF2-40B4-BE49-F238E27FC236}">
                    <a16:creationId xmlns:a16="http://schemas.microsoft.com/office/drawing/2014/main" id="{AAE395C5-E1D1-4F0F-BBF1-31A029D0DEB4}"/>
                  </a:ext>
                </a:extLst>
              </p:cNvPr>
              <p:cNvSpPr txBox="1"/>
              <p:nvPr/>
            </p:nvSpPr>
            <p:spPr>
              <a:xfrm>
                <a:off x="2815510" y="3650841"/>
                <a:ext cx="88538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Region-2</a:t>
                </a:r>
              </a:p>
            </p:txBody>
          </p:sp>
          <p:sp>
            <p:nvSpPr>
              <p:cNvPr id="118" name="TextBox 81">
                <a:extLst>
                  <a:ext uri="{FF2B5EF4-FFF2-40B4-BE49-F238E27FC236}">
                    <a16:creationId xmlns:a16="http://schemas.microsoft.com/office/drawing/2014/main" id="{A422C7DB-61A7-4ADD-8389-EA6AD1D69BEC}"/>
                  </a:ext>
                </a:extLst>
              </p:cNvPr>
              <p:cNvSpPr txBox="1"/>
              <p:nvPr/>
            </p:nvSpPr>
            <p:spPr>
              <a:xfrm>
                <a:off x="2809159" y="2993147"/>
                <a:ext cx="891737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Region-3</a:t>
                </a:r>
              </a:p>
            </p:txBody>
          </p:sp>
          <p:sp>
            <p:nvSpPr>
              <p:cNvPr id="119" name="TextBox 83">
                <a:extLst>
                  <a:ext uri="{FF2B5EF4-FFF2-40B4-BE49-F238E27FC236}">
                    <a16:creationId xmlns:a16="http://schemas.microsoft.com/office/drawing/2014/main" id="{AF252C3D-BDFE-4705-87D1-FAB8CAAB8E2F}"/>
                  </a:ext>
                </a:extLst>
              </p:cNvPr>
              <p:cNvSpPr txBox="1"/>
              <p:nvPr/>
            </p:nvSpPr>
            <p:spPr>
              <a:xfrm>
                <a:off x="2802844" y="2403131"/>
                <a:ext cx="91231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Region-4</a:t>
                </a:r>
              </a:p>
            </p:txBody>
          </p:sp>
          <p:sp>
            <p:nvSpPr>
              <p:cNvPr id="106" name="TextBox 135">
                <a:extLst>
                  <a:ext uri="{FF2B5EF4-FFF2-40B4-BE49-F238E27FC236}">
                    <a16:creationId xmlns:a16="http://schemas.microsoft.com/office/drawing/2014/main" id="{24B13029-1FA7-4C7F-87F0-73C7AB9713F2}"/>
                  </a:ext>
                </a:extLst>
              </p:cNvPr>
              <p:cNvSpPr txBox="1"/>
              <p:nvPr/>
            </p:nvSpPr>
            <p:spPr>
              <a:xfrm>
                <a:off x="1535090" y="2309357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4 (PL4)</a:t>
                </a:r>
              </a:p>
            </p:txBody>
          </p:sp>
          <p:sp>
            <p:nvSpPr>
              <p:cNvPr id="120" name="TextBox 85">
                <a:extLst>
                  <a:ext uri="{FF2B5EF4-FFF2-40B4-BE49-F238E27FC236}">
                    <a16:creationId xmlns:a16="http://schemas.microsoft.com/office/drawing/2014/main" id="{53182A54-3FD1-481B-898E-4FAC0B1AD19A}"/>
                  </a:ext>
                </a:extLst>
              </p:cNvPr>
              <p:cNvSpPr txBox="1"/>
              <p:nvPr/>
            </p:nvSpPr>
            <p:spPr>
              <a:xfrm>
                <a:off x="1530653" y="2869332"/>
                <a:ext cx="1244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3 (PL3)</a:t>
                </a:r>
              </a:p>
            </p:txBody>
          </p:sp>
          <p:sp>
            <p:nvSpPr>
              <p:cNvPr id="121" name="TextBox 86">
                <a:extLst>
                  <a:ext uri="{FF2B5EF4-FFF2-40B4-BE49-F238E27FC236}">
                    <a16:creationId xmlns:a16="http://schemas.microsoft.com/office/drawing/2014/main" id="{0B7A483B-5B98-4178-AB22-68E0ECB08DAB}"/>
                  </a:ext>
                </a:extLst>
              </p:cNvPr>
              <p:cNvSpPr txBox="1"/>
              <p:nvPr/>
            </p:nvSpPr>
            <p:spPr>
              <a:xfrm>
                <a:off x="1474760" y="3474240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2 (PL2)</a:t>
                </a:r>
              </a:p>
            </p:txBody>
          </p:sp>
          <p:sp>
            <p:nvSpPr>
              <p:cNvPr id="122" name="TextBox 87">
                <a:extLst>
                  <a:ext uri="{FF2B5EF4-FFF2-40B4-BE49-F238E27FC236}">
                    <a16:creationId xmlns:a16="http://schemas.microsoft.com/office/drawing/2014/main" id="{8ABBE179-80C0-4208-B221-28C68A80E89F}"/>
                  </a:ext>
                </a:extLst>
              </p:cNvPr>
              <p:cNvSpPr txBox="1"/>
              <p:nvPr/>
            </p:nvSpPr>
            <p:spPr>
              <a:xfrm>
                <a:off x="1511208" y="4031959"/>
                <a:ext cx="12337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1 (PL1)</a:t>
                </a: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0E148ED-101E-484B-8825-1E661401850D}"/>
                  </a:ext>
                </a:extLst>
              </p:cNvPr>
              <p:cNvSpPr/>
              <p:nvPr/>
            </p:nvSpPr>
            <p:spPr>
              <a:xfrm>
                <a:off x="3838928" y="2255257"/>
                <a:ext cx="372391" cy="49640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A4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7CFD9A-A833-4038-99A9-39A537E55868}"/>
                  </a:ext>
                </a:extLst>
              </p:cNvPr>
              <p:cNvSpPr txBox="1"/>
              <p:nvPr/>
            </p:nvSpPr>
            <p:spPr>
              <a:xfrm>
                <a:off x="3063644" y="4634845"/>
                <a:ext cx="2878396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ODC Power Trace Example</a:t>
                </a:r>
              </a:p>
            </p:txBody>
          </p:sp>
          <p:sp>
            <p:nvSpPr>
              <p:cNvPr id="3" name="梯形 2">
                <a:extLst>
                  <a:ext uri="{FF2B5EF4-FFF2-40B4-BE49-F238E27FC236}">
                    <a16:creationId xmlns:a16="http://schemas.microsoft.com/office/drawing/2014/main" id="{C9F35F42-2842-4555-82C3-D620E80B797D}"/>
                  </a:ext>
                </a:extLst>
              </p:cNvPr>
              <p:cNvSpPr/>
              <p:nvPr/>
            </p:nvSpPr>
            <p:spPr>
              <a:xfrm>
                <a:off x="3850266" y="3060668"/>
                <a:ext cx="391507" cy="363329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E45112E6-6BFE-4152-BC0F-02FD39E8A8A8}"/>
                  </a:ext>
                </a:extLst>
              </p:cNvPr>
              <p:cNvSpPr/>
              <p:nvPr/>
            </p:nvSpPr>
            <p:spPr>
              <a:xfrm>
                <a:off x="3962558" y="2788857"/>
                <a:ext cx="99613" cy="275878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7" name="右大括号 146">
                <a:extLst>
                  <a:ext uri="{FF2B5EF4-FFF2-40B4-BE49-F238E27FC236}">
                    <a16:creationId xmlns:a16="http://schemas.microsoft.com/office/drawing/2014/main" id="{C4A6A4C0-9FA2-49BF-BEBF-A2FFE354A38C}"/>
                  </a:ext>
                </a:extLst>
              </p:cNvPr>
              <p:cNvSpPr/>
              <p:nvPr/>
            </p:nvSpPr>
            <p:spPr>
              <a:xfrm>
                <a:off x="6364585" y="3448043"/>
                <a:ext cx="204336" cy="575968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816D832-7039-4B53-9E22-17BF0D106D3B}"/>
                  </a:ext>
                </a:extLst>
              </p:cNvPr>
              <p:cNvSpPr txBox="1"/>
              <p:nvPr/>
            </p:nvSpPr>
            <p:spPr>
              <a:xfrm>
                <a:off x="6553526" y="3553718"/>
                <a:ext cx="1403635" cy="4955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Attack</a:t>
                </a:r>
              </a:p>
              <a:p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Prior work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右大括号 150">
                <a:extLst>
                  <a:ext uri="{FF2B5EF4-FFF2-40B4-BE49-F238E27FC236}">
                    <a16:creationId xmlns:a16="http://schemas.microsoft.com/office/drawing/2014/main" id="{E385AA7B-20C2-49EE-AED2-8A8DC5729F87}"/>
                  </a:ext>
                </a:extLst>
              </p:cNvPr>
              <p:cNvSpPr/>
              <p:nvPr/>
            </p:nvSpPr>
            <p:spPr>
              <a:xfrm>
                <a:off x="6371882" y="2238170"/>
                <a:ext cx="197038" cy="1128180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4CEE3319-521F-4243-A9DF-39B6F8501EB2}"/>
                  </a:ext>
                </a:extLst>
              </p:cNvPr>
              <p:cNvSpPr txBox="1"/>
              <p:nvPr/>
            </p:nvSpPr>
            <p:spPr>
              <a:xfrm>
                <a:off x="6550497" y="2503460"/>
                <a:ext cx="15093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Attack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EPP [ISCA’16]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PG [ICCD’18]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DOPE [ICPP’19]</a:t>
                </a:r>
              </a:p>
            </p:txBody>
          </p:sp>
          <p:cxnSp>
            <p:nvCxnSpPr>
              <p:cNvPr id="76" name="Straight Arrow Connector 5">
                <a:extLst>
                  <a:ext uri="{FF2B5EF4-FFF2-40B4-BE49-F238E27FC236}">
                    <a16:creationId xmlns:a16="http://schemas.microsoft.com/office/drawing/2014/main" id="{057327CE-BF07-4E5F-ADF0-778A54058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96335" y="1949573"/>
                <a:ext cx="16179" cy="280800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33C2CE-1F98-4CBB-A149-332DA743422F}"/>
                </a:ext>
              </a:extLst>
            </p:cNvPr>
            <p:cNvSpPr/>
            <p:nvPr/>
          </p:nvSpPr>
          <p:spPr>
            <a:xfrm>
              <a:off x="516531" y="2809163"/>
              <a:ext cx="108000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HK" alt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3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plosion 1 468">
            <a:extLst>
              <a:ext uri="{FF2B5EF4-FFF2-40B4-BE49-F238E27FC236}">
                <a16:creationId xmlns:a16="http://schemas.microsoft.com/office/drawing/2014/main" id="{3F346983-0FCC-4F0C-9621-57FF9D2D0485}"/>
              </a:ext>
            </a:extLst>
          </p:cNvPr>
          <p:cNvSpPr/>
          <p:nvPr/>
        </p:nvSpPr>
        <p:spPr>
          <a:xfrm>
            <a:off x="-91592" y="7627392"/>
            <a:ext cx="45719" cy="4571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94EB2-2BA4-48DC-8E0A-03F6E987EC61}"/>
              </a:ext>
            </a:extLst>
          </p:cNvPr>
          <p:cNvGrpSpPr/>
          <p:nvPr/>
        </p:nvGrpSpPr>
        <p:grpSpPr>
          <a:xfrm>
            <a:off x="843378" y="1658430"/>
            <a:ext cx="3060000" cy="3060000"/>
            <a:chOff x="1206740" y="1659167"/>
            <a:chExt cx="2945438" cy="3452123"/>
          </a:xfrm>
        </p:grpSpPr>
        <p:cxnSp>
          <p:nvCxnSpPr>
            <p:cNvPr id="332" name="Straight Connector 207">
              <a:extLst>
                <a:ext uri="{FF2B5EF4-FFF2-40B4-BE49-F238E27FC236}">
                  <a16:creationId xmlns:a16="http://schemas.microsoft.com/office/drawing/2014/main" id="{30BE7A33-1C36-474E-896F-4B2A9F43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37" y="2120973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10">
              <a:extLst>
                <a:ext uri="{FF2B5EF4-FFF2-40B4-BE49-F238E27FC236}">
                  <a16:creationId xmlns:a16="http://schemas.microsoft.com/office/drawing/2014/main" id="{F3404FCA-DAA7-4753-98C7-CBAD684E4C21}"/>
                </a:ext>
              </a:extLst>
            </p:cNvPr>
            <p:cNvSpPr/>
            <p:nvPr/>
          </p:nvSpPr>
          <p:spPr>
            <a:xfrm>
              <a:off x="1232506" y="1783857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4" name="Cube 123">
              <a:extLst>
                <a:ext uri="{FF2B5EF4-FFF2-40B4-BE49-F238E27FC236}">
                  <a16:creationId xmlns:a16="http://schemas.microsoft.com/office/drawing/2014/main" id="{5A96FB28-1CDD-4896-B2C4-0A38F428947A}"/>
                </a:ext>
              </a:extLst>
            </p:cNvPr>
            <p:cNvSpPr/>
            <p:nvPr/>
          </p:nvSpPr>
          <p:spPr>
            <a:xfrm>
              <a:off x="3364974" y="1821289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5" name="Cube 194">
              <a:extLst>
                <a:ext uri="{FF2B5EF4-FFF2-40B4-BE49-F238E27FC236}">
                  <a16:creationId xmlns:a16="http://schemas.microsoft.com/office/drawing/2014/main" id="{5CEB0BCA-581C-482F-B996-138AC4DC53CD}"/>
                </a:ext>
              </a:extLst>
            </p:cNvPr>
            <p:cNvSpPr/>
            <p:nvPr/>
          </p:nvSpPr>
          <p:spPr>
            <a:xfrm>
              <a:off x="3483993" y="2710020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6" name="TextBox 195">
              <a:extLst>
                <a:ext uri="{FF2B5EF4-FFF2-40B4-BE49-F238E27FC236}">
                  <a16:creationId xmlns:a16="http://schemas.microsoft.com/office/drawing/2014/main" id="{2B459436-F41C-45AD-873A-778DDC728F0B}"/>
                </a:ext>
              </a:extLst>
            </p:cNvPr>
            <p:cNvSpPr txBox="1"/>
            <p:nvPr/>
          </p:nvSpPr>
          <p:spPr>
            <a:xfrm>
              <a:off x="1839103" y="3227903"/>
              <a:ext cx="102882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ervers</a:t>
              </a:r>
            </a:p>
          </p:txBody>
        </p:sp>
        <p:sp>
          <p:nvSpPr>
            <p:cNvPr id="337" name="TextBox 198">
              <a:extLst>
                <a:ext uri="{FF2B5EF4-FFF2-40B4-BE49-F238E27FC236}">
                  <a16:creationId xmlns:a16="http://schemas.microsoft.com/office/drawing/2014/main" id="{CF54227B-899F-43C2-85F4-D1ED9FCF251B}"/>
                </a:ext>
              </a:extLst>
            </p:cNvPr>
            <p:cNvSpPr txBox="1"/>
            <p:nvPr/>
          </p:nvSpPr>
          <p:spPr>
            <a:xfrm>
              <a:off x="3259258" y="1942480"/>
              <a:ext cx="71383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339" name="Straight Connector 209">
              <a:extLst>
                <a:ext uri="{FF2B5EF4-FFF2-40B4-BE49-F238E27FC236}">
                  <a16:creationId xmlns:a16="http://schemas.microsoft.com/office/drawing/2014/main" id="{D21E67CE-2A9C-4A1A-B298-85710575EEB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30" y="2340298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214">
              <a:extLst>
                <a:ext uri="{FF2B5EF4-FFF2-40B4-BE49-F238E27FC236}">
                  <a16:creationId xmlns:a16="http://schemas.microsoft.com/office/drawing/2014/main" id="{504BAE7F-83A2-45AB-AD86-365ACD9A33EE}"/>
                </a:ext>
              </a:extLst>
            </p:cNvPr>
            <p:cNvCxnSpPr>
              <a:cxnSpLocks/>
              <a:stCxn id="359" idx="5"/>
            </p:cNvCxnSpPr>
            <p:nvPr/>
          </p:nvCxnSpPr>
          <p:spPr>
            <a:xfrm flipV="1">
              <a:off x="1631699" y="2836814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30">
              <a:extLst>
                <a:ext uri="{FF2B5EF4-FFF2-40B4-BE49-F238E27FC236}">
                  <a16:creationId xmlns:a16="http://schemas.microsoft.com/office/drawing/2014/main" id="{86B3FCD8-D5A0-4ADF-A11B-C7908656092F}"/>
                </a:ext>
              </a:extLst>
            </p:cNvPr>
            <p:cNvGrpSpPr/>
            <p:nvPr/>
          </p:nvGrpSpPr>
          <p:grpSpPr>
            <a:xfrm>
              <a:off x="1346419" y="1904031"/>
              <a:ext cx="285280" cy="552327"/>
              <a:chOff x="5368127" y="1409701"/>
              <a:chExt cx="280198" cy="781050"/>
            </a:xfrm>
          </p:grpSpPr>
          <p:sp>
            <p:nvSpPr>
              <p:cNvPr id="343" name="Cube 187">
                <a:extLst>
                  <a:ext uri="{FF2B5EF4-FFF2-40B4-BE49-F238E27FC236}">
                    <a16:creationId xmlns:a16="http://schemas.microsoft.com/office/drawing/2014/main" id="{47B575DD-A438-4B88-BBAB-F72308E4D5A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44" name="Straight Connector 188">
                <a:extLst>
                  <a:ext uri="{FF2B5EF4-FFF2-40B4-BE49-F238E27FC236}">
                    <a16:creationId xmlns:a16="http://schemas.microsoft.com/office/drawing/2014/main" id="{160372BC-E736-47BC-B971-C430480DDA3D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89">
                <a:extLst>
                  <a:ext uri="{FF2B5EF4-FFF2-40B4-BE49-F238E27FC236}">
                    <a16:creationId xmlns:a16="http://schemas.microsoft.com/office/drawing/2014/main" id="{2D68056A-BE4B-4466-A683-F2BC89DC2B73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90">
                <a:extLst>
                  <a:ext uri="{FF2B5EF4-FFF2-40B4-BE49-F238E27FC236}">
                    <a16:creationId xmlns:a16="http://schemas.microsoft.com/office/drawing/2014/main" id="{A8FFE7D4-8977-4705-9B19-21C0FFBAF098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91">
                <a:extLst>
                  <a:ext uri="{FF2B5EF4-FFF2-40B4-BE49-F238E27FC236}">
                    <a16:creationId xmlns:a16="http://schemas.microsoft.com/office/drawing/2014/main" id="{FCAD0C10-3011-4437-9C79-95A91060228D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92">
                <a:extLst>
                  <a:ext uri="{FF2B5EF4-FFF2-40B4-BE49-F238E27FC236}">
                    <a16:creationId xmlns:a16="http://schemas.microsoft.com/office/drawing/2014/main" id="{7E4EFE26-B55B-4227-A6CD-C939B5D64D32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93">
                <a:extLst>
                  <a:ext uri="{FF2B5EF4-FFF2-40B4-BE49-F238E27FC236}">
                    <a16:creationId xmlns:a16="http://schemas.microsoft.com/office/drawing/2014/main" id="{61132EDD-E6A9-4827-B9D4-089F7B0D976E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131">
              <a:extLst>
                <a:ext uri="{FF2B5EF4-FFF2-40B4-BE49-F238E27FC236}">
                  <a16:creationId xmlns:a16="http://schemas.microsoft.com/office/drawing/2014/main" id="{158F83DD-995E-4407-9038-B5FF7A0BDC7C}"/>
                </a:ext>
              </a:extLst>
            </p:cNvPr>
            <p:cNvGrpSpPr/>
            <p:nvPr/>
          </p:nvGrpSpPr>
          <p:grpSpPr>
            <a:xfrm>
              <a:off x="1983752" y="1904031"/>
              <a:ext cx="285280" cy="552327"/>
              <a:chOff x="5368127" y="1409701"/>
              <a:chExt cx="280198" cy="781050"/>
            </a:xfrm>
          </p:grpSpPr>
          <p:sp>
            <p:nvSpPr>
              <p:cNvPr id="351" name="Cube 180">
                <a:extLst>
                  <a:ext uri="{FF2B5EF4-FFF2-40B4-BE49-F238E27FC236}">
                    <a16:creationId xmlns:a16="http://schemas.microsoft.com/office/drawing/2014/main" id="{65757318-F1A3-4562-8A2F-576E34EB301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52" name="Straight Connector 181">
                <a:extLst>
                  <a:ext uri="{FF2B5EF4-FFF2-40B4-BE49-F238E27FC236}">
                    <a16:creationId xmlns:a16="http://schemas.microsoft.com/office/drawing/2014/main" id="{DCD01FCA-84D1-4D7D-B6B7-FAF8656B4C4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82">
                <a:extLst>
                  <a:ext uri="{FF2B5EF4-FFF2-40B4-BE49-F238E27FC236}">
                    <a16:creationId xmlns:a16="http://schemas.microsoft.com/office/drawing/2014/main" id="{34C0E1EF-8128-4073-A1F5-913547112477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83">
                <a:extLst>
                  <a:ext uri="{FF2B5EF4-FFF2-40B4-BE49-F238E27FC236}">
                    <a16:creationId xmlns:a16="http://schemas.microsoft.com/office/drawing/2014/main" id="{87F26F0D-7201-41CB-8ED5-C967E010D1D5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84">
                <a:extLst>
                  <a:ext uri="{FF2B5EF4-FFF2-40B4-BE49-F238E27FC236}">
                    <a16:creationId xmlns:a16="http://schemas.microsoft.com/office/drawing/2014/main" id="{4E8B9D34-7E2D-4FEC-B421-D60FF4075863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185">
                <a:extLst>
                  <a:ext uri="{FF2B5EF4-FFF2-40B4-BE49-F238E27FC236}">
                    <a16:creationId xmlns:a16="http://schemas.microsoft.com/office/drawing/2014/main" id="{940162B4-CE89-4502-920A-3DE5E9EC830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186">
                <a:extLst>
                  <a:ext uri="{FF2B5EF4-FFF2-40B4-BE49-F238E27FC236}">
                    <a16:creationId xmlns:a16="http://schemas.microsoft.com/office/drawing/2014/main" id="{AFF2EBDD-FD21-4660-9622-B311EEAF9D2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132">
              <a:extLst>
                <a:ext uri="{FF2B5EF4-FFF2-40B4-BE49-F238E27FC236}">
                  <a16:creationId xmlns:a16="http://schemas.microsoft.com/office/drawing/2014/main" id="{8A5B3D58-C237-4792-8184-05728E352376}"/>
                </a:ext>
              </a:extLst>
            </p:cNvPr>
            <p:cNvGrpSpPr/>
            <p:nvPr/>
          </p:nvGrpSpPr>
          <p:grpSpPr>
            <a:xfrm>
              <a:off x="1346419" y="2603287"/>
              <a:ext cx="285280" cy="552327"/>
              <a:chOff x="5368127" y="1409701"/>
              <a:chExt cx="280198" cy="781050"/>
            </a:xfrm>
          </p:grpSpPr>
          <p:sp>
            <p:nvSpPr>
              <p:cNvPr id="359" name="Cube 173">
                <a:extLst>
                  <a:ext uri="{FF2B5EF4-FFF2-40B4-BE49-F238E27FC236}">
                    <a16:creationId xmlns:a16="http://schemas.microsoft.com/office/drawing/2014/main" id="{141974A6-24A1-44AF-AD89-1AE16ABD5476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0" name="Straight Connector 174">
                <a:extLst>
                  <a:ext uri="{FF2B5EF4-FFF2-40B4-BE49-F238E27FC236}">
                    <a16:creationId xmlns:a16="http://schemas.microsoft.com/office/drawing/2014/main" id="{3C4CFF06-7423-42D8-BC61-6E0687831CA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175">
                <a:extLst>
                  <a:ext uri="{FF2B5EF4-FFF2-40B4-BE49-F238E27FC236}">
                    <a16:creationId xmlns:a16="http://schemas.microsoft.com/office/drawing/2014/main" id="{11FE742B-29E4-4C44-A8D5-B8E9A571D434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76">
                <a:extLst>
                  <a:ext uri="{FF2B5EF4-FFF2-40B4-BE49-F238E27FC236}">
                    <a16:creationId xmlns:a16="http://schemas.microsoft.com/office/drawing/2014/main" id="{8E887D07-3870-4B0D-BAF7-731C1B49C51E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77">
                <a:extLst>
                  <a:ext uri="{FF2B5EF4-FFF2-40B4-BE49-F238E27FC236}">
                    <a16:creationId xmlns:a16="http://schemas.microsoft.com/office/drawing/2014/main" id="{5E9F1268-7833-4C78-8F35-E19F057EFEB6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78">
                <a:extLst>
                  <a:ext uri="{FF2B5EF4-FFF2-40B4-BE49-F238E27FC236}">
                    <a16:creationId xmlns:a16="http://schemas.microsoft.com/office/drawing/2014/main" id="{34526E24-C88F-467C-A76D-6E439B356AF6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79">
                <a:extLst>
                  <a:ext uri="{FF2B5EF4-FFF2-40B4-BE49-F238E27FC236}">
                    <a16:creationId xmlns:a16="http://schemas.microsoft.com/office/drawing/2014/main" id="{2B221BD3-E3B6-478F-9B54-45D09B197F24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133">
              <a:extLst>
                <a:ext uri="{FF2B5EF4-FFF2-40B4-BE49-F238E27FC236}">
                  <a16:creationId xmlns:a16="http://schemas.microsoft.com/office/drawing/2014/main" id="{6C49D16B-66DF-4835-8144-D01AB20A2EE6}"/>
                </a:ext>
              </a:extLst>
            </p:cNvPr>
            <p:cNvGrpSpPr/>
            <p:nvPr/>
          </p:nvGrpSpPr>
          <p:grpSpPr>
            <a:xfrm>
              <a:off x="1983752" y="2603287"/>
              <a:ext cx="285280" cy="552327"/>
              <a:chOff x="5368127" y="1409701"/>
              <a:chExt cx="280198" cy="781050"/>
            </a:xfrm>
          </p:grpSpPr>
          <p:sp>
            <p:nvSpPr>
              <p:cNvPr id="379" name="Cube 166">
                <a:extLst>
                  <a:ext uri="{FF2B5EF4-FFF2-40B4-BE49-F238E27FC236}">
                    <a16:creationId xmlns:a16="http://schemas.microsoft.com/office/drawing/2014/main" id="{AFE50D43-37B4-45FC-8DB9-865B8BCD8A4D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81" name="Straight Connector 167">
                <a:extLst>
                  <a:ext uri="{FF2B5EF4-FFF2-40B4-BE49-F238E27FC236}">
                    <a16:creationId xmlns:a16="http://schemas.microsoft.com/office/drawing/2014/main" id="{7DA3F163-04B5-46D8-AF26-4B4F6581DF19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68">
                <a:extLst>
                  <a:ext uri="{FF2B5EF4-FFF2-40B4-BE49-F238E27FC236}">
                    <a16:creationId xmlns:a16="http://schemas.microsoft.com/office/drawing/2014/main" id="{9F498ECE-89E9-430C-9F09-ACB47D3001AA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69">
                <a:extLst>
                  <a:ext uri="{FF2B5EF4-FFF2-40B4-BE49-F238E27FC236}">
                    <a16:creationId xmlns:a16="http://schemas.microsoft.com/office/drawing/2014/main" id="{EFFE4018-7AFA-4DFF-BC1A-5F98CE3D5CAD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70">
                <a:extLst>
                  <a:ext uri="{FF2B5EF4-FFF2-40B4-BE49-F238E27FC236}">
                    <a16:creationId xmlns:a16="http://schemas.microsoft.com/office/drawing/2014/main" id="{88E9F382-A3E5-476E-80B8-033F006DFE7A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71">
                <a:extLst>
                  <a:ext uri="{FF2B5EF4-FFF2-40B4-BE49-F238E27FC236}">
                    <a16:creationId xmlns:a16="http://schemas.microsoft.com/office/drawing/2014/main" id="{41CA2252-E2D5-4B62-B05F-1723A381AF3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72">
                <a:extLst>
                  <a:ext uri="{FF2B5EF4-FFF2-40B4-BE49-F238E27FC236}">
                    <a16:creationId xmlns:a16="http://schemas.microsoft.com/office/drawing/2014/main" id="{2D52F05B-9024-4605-B321-81754916372C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34">
              <a:extLst>
                <a:ext uri="{FF2B5EF4-FFF2-40B4-BE49-F238E27FC236}">
                  <a16:creationId xmlns:a16="http://schemas.microsoft.com/office/drawing/2014/main" id="{67FC7D48-664E-4ACD-ABBE-5E1C3F4622A7}"/>
                </a:ext>
              </a:extLst>
            </p:cNvPr>
            <p:cNvGrpSpPr/>
            <p:nvPr/>
          </p:nvGrpSpPr>
          <p:grpSpPr>
            <a:xfrm>
              <a:off x="2635675" y="1904031"/>
              <a:ext cx="285280" cy="552327"/>
              <a:chOff x="5368127" y="1409701"/>
              <a:chExt cx="280198" cy="781050"/>
            </a:xfrm>
          </p:grpSpPr>
          <p:sp>
            <p:nvSpPr>
              <p:cNvPr id="389" name="Cube 159">
                <a:extLst>
                  <a:ext uri="{FF2B5EF4-FFF2-40B4-BE49-F238E27FC236}">
                    <a16:creationId xmlns:a16="http://schemas.microsoft.com/office/drawing/2014/main" id="{FBD8FC81-2C52-4677-9DB3-50886D5BCDD0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0" name="Straight Connector 160">
                <a:extLst>
                  <a:ext uri="{FF2B5EF4-FFF2-40B4-BE49-F238E27FC236}">
                    <a16:creationId xmlns:a16="http://schemas.microsoft.com/office/drawing/2014/main" id="{0EA8DA9D-AA3F-4BEF-AC8F-5F5CD8E4C9E2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161">
                <a:extLst>
                  <a:ext uri="{FF2B5EF4-FFF2-40B4-BE49-F238E27FC236}">
                    <a16:creationId xmlns:a16="http://schemas.microsoft.com/office/drawing/2014/main" id="{C6DC2653-27AE-48C6-AA29-0C59E39563E8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162">
                <a:extLst>
                  <a:ext uri="{FF2B5EF4-FFF2-40B4-BE49-F238E27FC236}">
                    <a16:creationId xmlns:a16="http://schemas.microsoft.com/office/drawing/2014/main" id="{8699DBD0-769D-4534-98E1-8A3D41590A36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163">
                <a:extLst>
                  <a:ext uri="{FF2B5EF4-FFF2-40B4-BE49-F238E27FC236}">
                    <a16:creationId xmlns:a16="http://schemas.microsoft.com/office/drawing/2014/main" id="{D373077F-8007-4DB0-8839-B34BDDD61659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164">
                <a:extLst>
                  <a:ext uri="{FF2B5EF4-FFF2-40B4-BE49-F238E27FC236}">
                    <a16:creationId xmlns:a16="http://schemas.microsoft.com/office/drawing/2014/main" id="{E6E297FA-DC5D-4EE0-887A-0B1F7D6E5D1E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165">
                <a:extLst>
                  <a:ext uri="{FF2B5EF4-FFF2-40B4-BE49-F238E27FC236}">
                    <a16:creationId xmlns:a16="http://schemas.microsoft.com/office/drawing/2014/main" id="{99A8E6DE-D361-4FAE-95A6-75632522AAD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136">
              <a:extLst>
                <a:ext uri="{FF2B5EF4-FFF2-40B4-BE49-F238E27FC236}">
                  <a16:creationId xmlns:a16="http://schemas.microsoft.com/office/drawing/2014/main" id="{1DF2F40C-B671-4F07-A7A2-9FEC60A40641}"/>
                </a:ext>
              </a:extLst>
            </p:cNvPr>
            <p:cNvGrpSpPr/>
            <p:nvPr/>
          </p:nvGrpSpPr>
          <p:grpSpPr>
            <a:xfrm>
              <a:off x="2639667" y="2603287"/>
              <a:ext cx="285280" cy="552327"/>
              <a:chOff x="5368127" y="1409701"/>
              <a:chExt cx="280198" cy="781050"/>
            </a:xfrm>
          </p:grpSpPr>
          <p:sp>
            <p:nvSpPr>
              <p:cNvPr id="398" name="Cube 145">
                <a:extLst>
                  <a:ext uri="{FF2B5EF4-FFF2-40B4-BE49-F238E27FC236}">
                    <a16:creationId xmlns:a16="http://schemas.microsoft.com/office/drawing/2014/main" id="{FAE9D286-5302-4CFE-A1EF-0741AEF38534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9" name="Straight Connector 146">
                <a:extLst>
                  <a:ext uri="{FF2B5EF4-FFF2-40B4-BE49-F238E27FC236}">
                    <a16:creationId xmlns:a16="http://schemas.microsoft.com/office/drawing/2014/main" id="{5A6D978B-01A9-4452-BBC9-5F473E0C8D0E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147">
                <a:extLst>
                  <a:ext uri="{FF2B5EF4-FFF2-40B4-BE49-F238E27FC236}">
                    <a16:creationId xmlns:a16="http://schemas.microsoft.com/office/drawing/2014/main" id="{073B7BEA-B5CF-4FE2-8D46-984842E64BF1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148">
                <a:extLst>
                  <a:ext uri="{FF2B5EF4-FFF2-40B4-BE49-F238E27FC236}">
                    <a16:creationId xmlns:a16="http://schemas.microsoft.com/office/drawing/2014/main" id="{57D84C0F-F447-4868-B398-DBAF16F8F7D0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49">
                <a:extLst>
                  <a:ext uri="{FF2B5EF4-FFF2-40B4-BE49-F238E27FC236}">
                    <a16:creationId xmlns:a16="http://schemas.microsoft.com/office/drawing/2014/main" id="{23B9322D-ED02-4EFD-9AFC-1130CA7B00CF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50">
                <a:extLst>
                  <a:ext uri="{FF2B5EF4-FFF2-40B4-BE49-F238E27FC236}">
                    <a16:creationId xmlns:a16="http://schemas.microsoft.com/office/drawing/2014/main" id="{E3C6D2A2-3119-4F49-8E6D-717446ADBB91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51">
                <a:extLst>
                  <a:ext uri="{FF2B5EF4-FFF2-40B4-BE49-F238E27FC236}">
                    <a16:creationId xmlns:a16="http://schemas.microsoft.com/office/drawing/2014/main" id="{126C5533-A714-4DD8-8FB4-A1AA08D5BE30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ube 276">
              <a:extLst>
                <a:ext uri="{FF2B5EF4-FFF2-40B4-BE49-F238E27FC236}">
                  <a16:creationId xmlns:a16="http://schemas.microsoft.com/office/drawing/2014/main" id="{653395F9-8042-436B-B15A-DF4832B766FE}"/>
                </a:ext>
              </a:extLst>
            </p:cNvPr>
            <p:cNvSpPr/>
            <p:nvPr/>
          </p:nvSpPr>
          <p:spPr>
            <a:xfrm>
              <a:off x="3415833" y="2780347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6" name="Cube 277">
              <a:extLst>
                <a:ext uri="{FF2B5EF4-FFF2-40B4-BE49-F238E27FC236}">
                  <a16:creationId xmlns:a16="http://schemas.microsoft.com/office/drawing/2014/main" id="{72BD9710-CED1-4B1F-B971-A1383A30A748}"/>
                </a:ext>
              </a:extLst>
            </p:cNvPr>
            <p:cNvSpPr/>
            <p:nvPr/>
          </p:nvSpPr>
          <p:spPr>
            <a:xfrm>
              <a:off x="3337956" y="2855788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7" name="TextBox 278">
              <a:extLst>
                <a:ext uri="{FF2B5EF4-FFF2-40B4-BE49-F238E27FC236}">
                  <a16:creationId xmlns:a16="http://schemas.microsoft.com/office/drawing/2014/main" id="{BFA61B97-1F3F-423F-9E3F-DD514A59BC77}"/>
                </a:ext>
              </a:extLst>
            </p:cNvPr>
            <p:cNvSpPr txBox="1"/>
            <p:nvPr/>
          </p:nvSpPr>
          <p:spPr>
            <a:xfrm>
              <a:off x="3216673" y="2870722"/>
              <a:ext cx="70206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408" name="Straight Connector 282">
              <a:extLst>
                <a:ext uri="{FF2B5EF4-FFF2-40B4-BE49-F238E27FC236}">
                  <a16:creationId xmlns:a16="http://schemas.microsoft.com/office/drawing/2014/main" id="{49ACDB17-5624-4E82-9D16-8219503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3" y="2111757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Explosion 1 462">
              <a:extLst>
                <a:ext uri="{FF2B5EF4-FFF2-40B4-BE49-F238E27FC236}">
                  <a16:creationId xmlns:a16="http://schemas.microsoft.com/office/drawing/2014/main" id="{FA2D956A-1F9F-44AE-89C0-46A4D82D2E08}"/>
                </a:ext>
              </a:extLst>
            </p:cNvPr>
            <p:cNvSpPr/>
            <p:nvPr/>
          </p:nvSpPr>
          <p:spPr>
            <a:xfrm>
              <a:off x="3631776" y="259496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0" name="Explosion 1 463">
              <a:extLst>
                <a:ext uri="{FF2B5EF4-FFF2-40B4-BE49-F238E27FC236}">
                  <a16:creationId xmlns:a16="http://schemas.microsoft.com/office/drawing/2014/main" id="{42E73D42-9E86-49A0-B25E-097255EADEEE}"/>
                </a:ext>
              </a:extLst>
            </p:cNvPr>
            <p:cNvSpPr/>
            <p:nvPr/>
          </p:nvSpPr>
          <p:spPr>
            <a:xfrm>
              <a:off x="3597233" y="165916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" name="Explosion 1 468">
              <a:extLst>
                <a:ext uri="{FF2B5EF4-FFF2-40B4-BE49-F238E27FC236}">
                  <a16:creationId xmlns:a16="http://schemas.microsoft.com/office/drawing/2014/main" id="{395710B3-6700-4738-A79F-E8E82A5E7116}"/>
                </a:ext>
              </a:extLst>
            </p:cNvPr>
            <p:cNvSpPr/>
            <p:nvPr/>
          </p:nvSpPr>
          <p:spPr>
            <a:xfrm>
              <a:off x="2742974" y="290749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12" name="Straight Connector 558">
              <a:extLst>
                <a:ext uri="{FF2B5EF4-FFF2-40B4-BE49-F238E27FC236}">
                  <a16:creationId xmlns:a16="http://schemas.microsoft.com/office/drawing/2014/main" id="{A7750AFC-7C58-4292-B9BD-89E1DAFD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492" y="2120973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xplosion 1 468">
              <a:extLst>
                <a:ext uri="{FF2B5EF4-FFF2-40B4-BE49-F238E27FC236}">
                  <a16:creationId xmlns:a16="http://schemas.microsoft.com/office/drawing/2014/main" id="{00ABFDD4-B54D-49A9-9863-2A3C7D8B4085}"/>
                </a:ext>
              </a:extLst>
            </p:cNvPr>
            <p:cNvSpPr/>
            <p:nvPr/>
          </p:nvSpPr>
          <p:spPr>
            <a:xfrm>
              <a:off x="1413562" y="217693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6" name="Rectangle 9">
              <a:extLst>
                <a:ext uri="{FF2B5EF4-FFF2-40B4-BE49-F238E27FC236}">
                  <a16:creationId xmlns:a16="http://schemas.microsoft.com/office/drawing/2014/main" id="{60B95748-801E-45D5-ACE7-E10DA186B45E}"/>
                </a:ext>
              </a:extLst>
            </p:cNvPr>
            <p:cNvSpPr/>
            <p:nvPr/>
          </p:nvSpPr>
          <p:spPr>
            <a:xfrm>
              <a:off x="1206740" y="3720326"/>
              <a:ext cx="1995195" cy="13909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7" name="Rectangle 314">
              <a:extLst>
                <a:ext uri="{FF2B5EF4-FFF2-40B4-BE49-F238E27FC236}">
                  <a16:creationId xmlns:a16="http://schemas.microsoft.com/office/drawing/2014/main" id="{336ED2E2-E57F-4460-9F61-EE7C72B744FF}"/>
                </a:ext>
              </a:extLst>
            </p:cNvPr>
            <p:cNvSpPr/>
            <p:nvPr/>
          </p:nvSpPr>
          <p:spPr>
            <a:xfrm rot="10800000" flipV="1">
              <a:off x="1402349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8" name="Rectangle 314">
              <a:extLst>
                <a:ext uri="{FF2B5EF4-FFF2-40B4-BE49-F238E27FC236}">
                  <a16:creationId xmlns:a16="http://schemas.microsoft.com/office/drawing/2014/main" id="{79B0A70E-06CB-46AF-9F16-D4734BD46743}"/>
                </a:ext>
              </a:extLst>
            </p:cNvPr>
            <p:cNvSpPr/>
            <p:nvPr/>
          </p:nvSpPr>
          <p:spPr>
            <a:xfrm rot="10800000" flipV="1">
              <a:off x="1847602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9" name="Rectangle 314">
              <a:extLst>
                <a:ext uri="{FF2B5EF4-FFF2-40B4-BE49-F238E27FC236}">
                  <a16:creationId xmlns:a16="http://schemas.microsoft.com/office/drawing/2014/main" id="{C7A41697-2661-4427-97AA-A31B6E522A6A}"/>
                </a:ext>
              </a:extLst>
            </p:cNvPr>
            <p:cNvSpPr/>
            <p:nvPr/>
          </p:nvSpPr>
          <p:spPr>
            <a:xfrm rot="10800000" flipV="1">
              <a:off x="2274987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0" name="Rectangle 314">
              <a:extLst>
                <a:ext uri="{FF2B5EF4-FFF2-40B4-BE49-F238E27FC236}">
                  <a16:creationId xmlns:a16="http://schemas.microsoft.com/office/drawing/2014/main" id="{ED1C07DE-112F-4E9C-BC43-3752280CF8F2}"/>
                </a:ext>
              </a:extLst>
            </p:cNvPr>
            <p:cNvSpPr/>
            <p:nvPr/>
          </p:nvSpPr>
          <p:spPr>
            <a:xfrm rot="10800000" flipV="1">
              <a:off x="2720241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2" name="Rectangle 314">
              <a:extLst>
                <a:ext uri="{FF2B5EF4-FFF2-40B4-BE49-F238E27FC236}">
                  <a16:creationId xmlns:a16="http://schemas.microsoft.com/office/drawing/2014/main" id="{32EDD1B2-569B-48AB-BA48-03EF9CD76CC3}"/>
                </a:ext>
              </a:extLst>
            </p:cNvPr>
            <p:cNvSpPr/>
            <p:nvPr/>
          </p:nvSpPr>
          <p:spPr>
            <a:xfrm rot="10800000" flipV="1">
              <a:off x="1398568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3" name="Rectangle 314">
              <a:extLst>
                <a:ext uri="{FF2B5EF4-FFF2-40B4-BE49-F238E27FC236}">
                  <a16:creationId xmlns:a16="http://schemas.microsoft.com/office/drawing/2014/main" id="{CCBF21FF-3C63-430C-8CEB-9524D5ECCF55}"/>
                </a:ext>
              </a:extLst>
            </p:cNvPr>
            <p:cNvSpPr/>
            <p:nvPr/>
          </p:nvSpPr>
          <p:spPr>
            <a:xfrm rot="10800000" flipV="1">
              <a:off x="1843822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5" name="Rectangle 314">
              <a:extLst>
                <a:ext uri="{FF2B5EF4-FFF2-40B4-BE49-F238E27FC236}">
                  <a16:creationId xmlns:a16="http://schemas.microsoft.com/office/drawing/2014/main" id="{6D6A2D24-8091-4961-B5B2-B6E10BB8ABDD}"/>
                </a:ext>
              </a:extLst>
            </p:cNvPr>
            <p:cNvSpPr/>
            <p:nvPr/>
          </p:nvSpPr>
          <p:spPr>
            <a:xfrm rot="10800000" flipV="1">
              <a:off x="2271207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8" name="Rectangle 314">
              <a:extLst>
                <a:ext uri="{FF2B5EF4-FFF2-40B4-BE49-F238E27FC236}">
                  <a16:creationId xmlns:a16="http://schemas.microsoft.com/office/drawing/2014/main" id="{5994B962-EB5B-4926-9A60-8AC5B4C00D72}"/>
                </a:ext>
              </a:extLst>
            </p:cNvPr>
            <p:cNvSpPr/>
            <p:nvPr/>
          </p:nvSpPr>
          <p:spPr>
            <a:xfrm rot="10800000" flipV="1">
              <a:off x="2716461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9" name="Rectangle 305">
              <a:extLst>
                <a:ext uri="{FF2B5EF4-FFF2-40B4-BE49-F238E27FC236}">
                  <a16:creationId xmlns:a16="http://schemas.microsoft.com/office/drawing/2014/main" id="{F04E1D92-B2C7-45C9-9343-30BF56BE5E55}"/>
                </a:ext>
              </a:extLst>
            </p:cNvPr>
            <p:cNvSpPr/>
            <p:nvPr/>
          </p:nvSpPr>
          <p:spPr>
            <a:xfrm rot="10800000" flipV="1">
              <a:off x="1299273" y="4404742"/>
              <a:ext cx="1824198" cy="27873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Hypervisor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0" name="Rectangle 305">
              <a:extLst>
                <a:ext uri="{FF2B5EF4-FFF2-40B4-BE49-F238E27FC236}">
                  <a16:creationId xmlns:a16="http://schemas.microsoft.com/office/drawing/2014/main" id="{E501BFC0-6F3A-42AD-8777-2E253F5C63D6}"/>
                </a:ext>
              </a:extLst>
            </p:cNvPr>
            <p:cNvSpPr/>
            <p:nvPr/>
          </p:nvSpPr>
          <p:spPr>
            <a:xfrm rot="10800000" flipV="1">
              <a:off x="1298505" y="4760934"/>
              <a:ext cx="1824198" cy="29794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Host HW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5" name="TextBox 219">
              <a:extLst>
                <a:ext uri="{FF2B5EF4-FFF2-40B4-BE49-F238E27FC236}">
                  <a16:creationId xmlns:a16="http://schemas.microsoft.com/office/drawing/2014/main" id="{CE824E9F-88AF-40D6-9389-225DABFF8522}"/>
                </a:ext>
              </a:extLst>
            </p:cNvPr>
            <p:cNvSpPr txBox="1"/>
            <p:nvPr/>
          </p:nvSpPr>
          <p:spPr>
            <a:xfrm>
              <a:off x="3067368" y="4095801"/>
              <a:ext cx="104461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Guest OS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6" name="TextBox 219">
              <a:extLst>
                <a:ext uri="{FF2B5EF4-FFF2-40B4-BE49-F238E27FC236}">
                  <a16:creationId xmlns:a16="http://schemas.microsoft.com/office/drawing/2014/main" id="{DC484692-E6A6-4498-B6EA-6607F6E5106C}"/>
                </a:ext>
              </a:extLst>
            </p:cNvPr>
            <p:cNvSpPr txBox="1"/>
            <p:nvPr/>
          </p:nvSpPr>
          <p:spPr>
            <a:xfrm>
              <a:off x="3128468" y="3764186"/>
              <a:ext cx="742149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21" name="Picture 228">
              <a:extLst>
                <a:ext uri="{FF2B5EF4-FFF2-40B4-BE49-F238E27FC236}">
                  <a16:creationId xmlns:a16="http://schemas.microsoft.com/office/drawing/2014/main" id="{ED408DE2-7C36-44B7-8E91-8FB75FFE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278" y="3762797"/>
              <a:ext cx="350521" cy="258208"/>
            </a:xfrm>
            <a:prstGeom prst="rect">
              <a:avLst/>
            </a:prstGeom>
          </p:spPr>
        </p:pic>
        <p:pic>
          <p:nvPicPr>
            <p:cNvPr id="522" name="Picture 228">
              <a:extLst>
                <a:ext uri="{FF2B5EF4-FFF2-40B4-BE49-F238E27FC236}">
                  <a16:creationId xmlns:a16="http://schemas.microsoft.com/office/drawing/2014/main" id="{5EA717AB-6A2E-480B-A1D2-EFB2FE52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1103" y="3755444"/>
              <a:ext cx="350521" cy="258208"/>
            </a:xfrm>
            <a:prstGeom prst="rect">
              <a:avLst/>
            </a:prstGeom>
          </p:spPr>
        </p:pic>
        <p:pic>
          <p:nvPicPr>
            <p:cNvPr id="523" name="Picture 228">
              <a:extLst>
                <a:ext uri="{FF2B5EF4-FFF2-40B4-BE49-F238E27FC236}">
                  <a16:creationId xmlns:a16="http://schemas.microsoft.com/office/drawing/2014/main" id="{46874F92-7CB0-4BA4-BCE0-8CC4ACE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659" y="2503423"/>
              <a:ext cx="429532" cy="316410"/>
            </a:xfrm>
            <a:prstGeom prst="rect">
              <a:avLst/>
            </a:prstGeom>
          </p:spPr>
        </p:pic>
        <p:pic>
          <p:nvPicPr>
            <p:cNvPr id="524" name="Picture 228">
              <a:extLst>
                <a:ext uri="{FF2B5EF4-FFF2-40B4-BE49-F238E27FC236}">
                  <a16:creationId xmlns:a16="http://schemas.microsoft.com/office/drawing/2014/main" id="{ACF078D3-C2A2-40C2-9EB1-5A456D0C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356" y="1810286"/>
              <a:ext cx="429532" cy="31641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CA2982-DC04-4C9C-AB15-2CB431CA1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356" y="3195635"/>
              <a:ext cx="317870" cy="509144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16B647E4-A47D-4838-B638-0AA82744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61" y="2471905"/>
              <a:ext cx="400283" cy="121669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A2D7E8E6-632D-40FA-83AE-3177F219C636}"/>
                </a:ext>
              </a:extLst>
            </p:cNvPr>
            <p:cNvCxnSpPr>
              <a:cxnSpLocks/>
              <a:stCxn id="343" idx="3"/>
            </p:cNvCxnSpPr>
            <p:nvPr/>
          </p:nvCxnSpPr>
          <p:spPr>
            <a:xfrm flipH="1">
              <a:off x="1378676" y="2456358"/>
              <a:ext cx="74723" cy="124336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71542A3-584D-43CC-BB57-185404E18B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58" y="3181359"/>
              <a:ext cx="60289" cy="536895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5354A5-D01D-46B1-95D1-2AEDB2B0FCB8}"/>
              </a:ext>
            </a:extLst>
          </p:cNvPr>
          <p:cNvSpPr txBox="1"/>
          <p:nvPr/>
        </p:nvSpPr>
        <p:spPr>
          <a:xfrm>
            <a:off x="843378" y="310718"/>
            <a:ext cx="32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Figure 3- Background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ACCFD-A058-47CA-AF55-82DA54D8E2D9}"/>
              </a:ext>
            </a:extLst>
          </p:cNvPr>
          <p:cNvSpPr/>
          <p:nvPr/>
        </p:nvSpPr>
        <p:spPr>
          <a:xfrm>
            <a:off x="453707" y="3038334"/>
            <a:ext cx="3600000" cy="10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074334-1BE0-4192-BA64-55F374AD422B}"/>
              </a:ext>
            </a:extLst>
          </p:cNvPr>
          <p:cNvGrpSpPr/>
          <p:nvPr/>
        </p:nvGrpSpPr>
        <p:grpSpPr>
          <a:xfrm>
            <a:off x="4500431" y="1652851"/>
            <a:ext cx="3600000" cy="3046040"/>
            <a:chOff x="4500431" y="1652851"/>
            <a:chExt cx="3600000" cy="30460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307CFF-BB12-445A-AEDD-DE9A54ED35B1}"/>
                </a:ext>
              </a:extLst>
            </p:cNvPr>
            <p:cNvGrpSpPr/>
            <p:nvPr/>
          </p:nvGrpSpPr>
          <p:grpSpPr>
            <a:xfrm>
              <a:off x="4878883" y="1652851"/>
              <a:ext cx="3060000" cy="3046040"/>
              <a:chOff x="4525454" y="1652851"/>
              <a:chExt cx="2967590" cy="35064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64007" y="3903444"/>
                <a:ext cx="2639030" cy="120538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753843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5400875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9" name="Cube 68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077634" y="4290854"/>
                <a:ext cx="285280" cy="552327"/>
                <a:chOff x="5368127" y="1409701"/>
                <a:chExt cx="280198" cy="781050"/>
              </a:xfrm>
            </p:grpSpPr>
            <p:sp>
              <p:nvSpPr>
                <p:cNvPr id="77" name="Cube 7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399146" y="4291048"/>
                <a:ext cx="285280" cy="552327"/>
                <a:chOff x="5368127" y="1409701"/>
                <a:chExt cx="280198" cy="781050"/>
              </a:xfrm>
            </p:grpSpPr>
            <p:sp>
              <p:nvSpPr>
                <p:cNvPr id="85" name="Cube 84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081894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93" name="Cube 92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719227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5" name="Rectangle 304"/>
              <p:cNvSpPr/>
              <p:nvPr/>
            </p:nvSpPr>
            <p:spPr>
              <a:xfrm rot="10800000" flipV="1">
                <a:off x="5666094" y="2718871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0800000" flipV="1">
                <a:off x="4688853" y="272424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10800000" flipV="1">
                <a:off x="6619550" y="270785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0800000" flipV="1">
                <a:off x="5008010" y="330554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0800000" flipV="1">
                <a:off x="4525454" y="3305389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5942929" y="2896492"/>
                <a:ext cx="92380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Slaves</a:t>
                </a:r>
              </a:p>
            </p:txBody>
          </p:sp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639" b="23043"/>
              <a:stretch/>
            </p:blipFill>
            <p:spPr>
              <a:xfrm>
                <a:off x="5487877" y="3665069"/>
                <a:ext cx="816965" cy="383644"/>
              </a:xfrm>
              <a:prstGeom prst="rect">
                <a:avLst/>
              </a:prstGeom>
            </p:spPr>
          </p:pic>
          <p:cxnSp>
            <p:nvCxnSpPr>
              <p:cNvPr id="338" name="Straight Arrow Connector 337"/>
              <p:cNvCxnSpPr>
                <a:stCxn id="306" idx="2"/>
                <a:endCxn id="316" idx="0"/>
              </p:cNvCxnSpPr>
              <p:nvPr/>
            </p:nvCxnSpPr>
            <p:spPr>
              <a:xfrm flipH="1">
                <a:off x="4684165" y="2959510"/>
                <a:ext cx="249265" cy="345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stCxn id="306" idx="2"/>
                <a:endCxn id="315" idx="0"/>
              </p:cNvCxnSpPr>
              <p:nvPr/>
            </p:nvCxnSpPr>
            <p:spPr>
              <a:xfrm>
                <a:off x="4933430" y="2959510"/>
                <a:ext cx="233291" cy="346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Rectangle 360"/>
              <p:cNvSpPr/>
              <p:nvPr/>
            </p:nvSpPr>
            <p:spPr>
              <a:xfrm rot="10800000" flipV="1">
                <a:off x="5980495" y="3297654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0800000" flipV="1">
                <a:off x="5498167" y="330092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3" name="Straight Arrow Connector 362"/>
              <p:cNvCxnSpPr>
                <a:stCxn id="305" idx="2"/>
                <a:endCxn id="362" idx="0"/>
              </p:cNvCxnSpPr>
              <p:nvPr/>
            </p:nvCxnSpPr>
            <p:spPr>
              <a:xfrm flipH="1">
                <a:off x="5656879" y="2954139"/>
                <a:ext cx="253792" cy="346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>
                <a:stCxn id="305" idx="2"/>
              </p:cNvCxnSpPr>
              <p:nvPr/>
            </p:nvCxnSpPr>
            <p:spPr>
              <a:xfrm>
                <a:off x="5910671" y="2954139"/>
                <a:ext cx="228536" cy="343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Rectangle 364"/>
              <p:cNvSpPr/>
              <p:nvPr/>
            </p:nvSpPr>
            <p:spPr>
              <a:xfrm rot="10800000" flipV="1">
                <a:off x="6940333" y="329933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0800000" flipV="1">
                <a:off x="6458579" y="329517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7" name="Straight Arrow Connector 366"/>
              <p:cNvCxnSpPr>
                <a:stCxn id="307" idx="2"/>
                <a:endCxn id="366" idx="0"/>
              </p:cNvCxnSpPr>
              <p:nvPr/>
            </p:nvCxnSpPr>
            <p:spPr>
              <a:xfrm flipH="1">
                <a:off x="6617290" y="2943122"/>
                <a:ext cx="246837" cy="352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07" idx="2"/>
                <a:endCxn id="365" idx="0"/>
              </p:cNvCxnSpPr>
              <p:nvPr/>
            </p:nvCxnSpPr>
            <p:spPr>
              <a:xfrm>
                <a:off x="6864127" y="2943122"/>
                <a:ext cx="234917" cy="356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16" idx="2"/>
              </p:cNvCxnSpPr>
              <p:nvPr/>
            </p:nvCxnSpPr>
            <p:spPr>
              <a:xfrm>
                <a:off x="4684165" y="3469663"/>
                <a:ext cx="803712" cy="26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65" idx="2"/>
              </p:cNvCxnSpPr>
              <p:nvPr/>
            </p:nvCxnSpPr>
            <p:spPr>
              <a:xfrm flipH="1">
                <a:off x="6289593" y="3463612"/>
                <a:ext cx="809451" cy="273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66" idx="2"/>
              </p:cNvCxnSpPr>
              <p:nvPr/>
            </p:nvCxnSpPr>
            <p:spPr>
              <a:xfrm flipH="1">
                <a:off x="6155249" y="3459452"/>
                <a:ext cx="462041" cy="196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>
                <a:stCxn id="315" idx="2"/>
              </p:cNvCxnSpPr>
              <p:nvPr/>
            </p:nvCxnSpPr>
            <p:spPr>
              <a:xfrm>
                <a:off x="5166721" y="3469814"/>
                <a:ext cx="458400" cy="216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362" idx="2"/>
              </p:cNvCxnSpPr>
              <p:nvPr/>
            </p:nvCxnSpPr>
            <p:spPr>
              <a:xfrm>
                <a:off x="5656879" y="3465194"/>
                <a:ext cx="119701" cy="190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1" idx="2"/>
              </p:cNvCxnSpPr>
              <p:nvPr/>
            </p:nvCxnSpPr>
            <p:spPr>
              <a:xfrm flipH="1">
                <a:off x="6028723" y="3461928"/>
                <a:ext cx="110484" cy="193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2" name="TextBox 391"/>
              <p:cNvSpPr txBox="1"/>
              <p:nvPr/>
            </p:nvSpPr>
            <p:spPr>
              <a:xfrm>
                <a:off x="5518869" y="4845697"/>
                <a:ext cx="1131583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470" name="Explosion 1 469"/>
              <p:cNvSpPr/>
              <p:nvPr/>
            </p:nvSpPr>
            <p:spPr>
              <a:xfrm>
                <a:off x="5626423" y="3952200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88" name="Straight Connector 487"/>
              <p:cNvCxnSpPr/>
              <p:nvPr/>
            </p:nvCxnSpPr>
            <p:spPr>
              <a:xfrm>
                <a:off x="6196262" y="4184184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5307020" y="3951188"/>
                <a:ext cx="371008" cy="2396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 flipV="1">
                <a:off x="6106755" y="3959348"/>
                <a:ext cx="391583" cy="231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6957769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17432" y="4169608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584085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4847769" y="4187686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5609277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4868939" y="417311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5235592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tangle 215"/>
              <p:cNvSpPr/>
              <p:nvPr/>
            </p:nvSpPr>
            <p:spPr>
              <a:xfrm flipV="1">
                <a:off x="5595731" y="1965679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/>
              <p:cNvCxnSpPr>
                <a:stCxn id="228" idx="0"/>
              </p:cNvCxnSpPr>
              <p:nvPr/>
            </p:nvCxnSpPr>
            <p:spPr>
              <a:xfrm flipH="1">
                <a:off x="5268835" y="2460147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28" idx="0"/>
              </p:cNvCxnSpPr>
              <p:nvPr/>
            </p:nvCxnSpPr>
            <p:spPr>
              <a:xfrm>
                <a:off x="5910671" y="2460147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28" idx="0"/>
              </p:cNvCxnSpPr>
              <p:nvPr/>
            </p:nvCxnSpPr>
            <p:spPr>
              <a:xfrm>
                <a:off x="5910671" y="2460147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6405149" y="2377165"/>
                <a:ext cx="1087895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229075" y="1652851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28" name="Trapezoid 227"/>
              <p:cNvSpPr/>
              <p:nvPr/>
            </p:nvSpPr>
            <p:spPr>
              <a:xfrm flipV="1">
                <a:off x="5543300" y="2409404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80319" y="2000018"/>
                <a:ext cx="429532" cy="31641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786BA-3ECB-4D31-972B-B174126C0429}"/>
                </a:ext>
              </a:extLst>
            </p:cNvPr>
            <p:cNvSpPr/>
            <p:nvPr/>
          </p:nvSpPr>
          <p:spPr>
            <a:xfrm>
              <a:off x="4500431" y="3141603"/>
              <a:ext cx="3600000" cy="146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58068-D288-498F-927E-E93EB8CE14A7}"/>
              </a:ext>
            </a:extLst>
          </p:cNvPr>
          <p:cNvGrpSpPr/>
          <p:nvPr/>
        </p:nvGrpSpPr>
        <p:grpSpPr>
          <a:xfrm>
            <a:off x="8164637" y="1731967"/>
            <a:ext cx="3600000" cy="3060000"/>
            <a:chOff x="8164637" y="1731967"/>
            <a:chExt cx="3600000" cy="306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C61E193-66F6-47DF-98EA-B504B4094331}"/>
                </a:ext>
              </a:extLst>
            </p:cNvPr>
            <p:cNvGrpSpPr/>
            <p:nvPr/>
          </p:nvGrpSpPr>
          <p:grpSpPr>
            <a:xfrm>
              <a:off x="8537809" y="1731967"/>
              <a:ext cx="3060000" cy="3060000"/>
              <a:chOff x="8053128" y="1742425"/>
              <a:chExt cx="2919672" cy="3367788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8451159" y="3671808"/>
                <a:ext cx="1893451" cy="26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8053128" y="3334692"/>
                <a:ext cx="1995194" cy="171745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10185596" y="3372124"/>
                <a:ext cx="546727" cy="490909"/>
              </a:xfrm>
              <a:prstGeom prst="cube">
                <a:avLst>
                  <a:gd name="adj" fmla="val 14329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Cube 194"/>
              <p:cNvSpPr/>
              <p:nvPr/>
            </p:nvSpPr>
            <p:spPr>
              <a:xfrm>
                <a:off x="10304615" y="4260855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833452" y="4796601"/>
                <a:ext cx="1219057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071002" y="3493315"/>
                <a:ext cx="73718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PDU</a:t>
                </a: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0423751" y="3891133"/>
                <a:ext cx="0" cy="420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174" idx="5"/>
              </p:cNvCxnSpPr>
              <p:nvPr/>
            </p:nvCxnSpPr>
            <p:spPr>
              <a:xfrm flipV="1">
                <a:off x="8452321" y="4387649"/>
                <a:ext cx="1503723" cy="76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167041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8" name="Cube 187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8804374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1" name="Cube 18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8167041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74" name="Cube 173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8804374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67" name="Cube 16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9456296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60" name="Cube 159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9460289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46" name="Cube 145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 flipV="1">
                <a:off x="8977883" y="2082484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0800000" flipV="1">
                <a:off x="9050725" y="2814775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 flipV="1">
                <a:off x="8093058" y="281855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 flipV="1">
                <a:off x="10042042" y="281477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26" name="Straight Arrow Connector 225"/>
              <p:cNvCxnSpPr>
                <a:stCxn id="289" idx="0"/>
              </p:cNvCxnSpPr>
              <p:nvPr/>
            </p:nvCxnSpPr>
            <p:spPr>
              <a:xfrm flipH="1">
                <a:off x="8650987" y="2576952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89" idx="0"/>
                <a:endCxn id="222" idx="0"/>
              </p:cNvCxnSpPr>
              <p:nvPr/>
            </p:nvCxnSpPr>
            <p:spPr>
              <a:xfrm>
                <a:off x="9292822" y="2576952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89" idx="0"/>
              </p:cNvCxnSpPr>
              <p:nvPr/>
            </p:nvCxnSpPr>
            <p:spPr>
              <a:xfrm>
                <a:off x="9292822" y="2576952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>
                <a:stCxn id="223" idx="2"/>
              </p:cNvCxnSpPr>
              <p:nvPr/>
            </p:nvCxnSpPr>
            <p:spPr>
              <a:xfrm>
                <a:off x="8337635" y="3053820"/>
                <a:ext cx="619212" cy="699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>
                <a:stCxn id="222" idx="2"/>
              </p:cNvCxnSpPr>
              <p:nvPr/>
            </p:nvCxnSpPr>
            <p:spPr>
              <a:xfrm>
                <a:off x="9295301" y="3050043"/>
                <a:ext cx="272520" cy="710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223" idx="2"/>
              </p:cNvCxnSpPr>
              <p:nvPr/>
            </p:nvCxnSpPr>
            <p:spPr>
              <a:xfrm flipH="1">
                <a:off x="8272806" y="3053820"/>
                <a:ext cx="64829" cy="1319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23" idx="2"/>
              </p:cNvCxnSpPr>
              <p:nvPr/>
            </p:nvCxnSpPr>
            <p:spPr>
              <a:xfrm flipH="1">
                <a:off x="8206598" y="3053820"/>
                <a:ext cx="131037" cy="54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22" idx="2"/>
              </p:cNvCxnSpPr>
              <p:nvPr/>
            </p:nvCxnSpPr>
            <p:spPr>
              <a:xfrm flipH="1">
                <a:off x="8893428" y="3050043"/>
                <a:ext cx="401874" cy="1318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22" idx="2"/>
              </p:cNvCxnSpPr>
              <p:nvPr/>
            </p:nvCxnSpPr>
            <p:spPr>
              <a:xfrm>
                <a:off x="9295301" y="3050043"/>
                <a:ext cx="245468" cy="1303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24" idx="2"/>
              </p:cNvCxnSpPr>
              <p:nvPr/>
            </p:nvCxnSpPr>
            <p:spPr>
              <a:xfrm flipH="1">
                <a:off x="9543365" y="3050042"/>
                <a:ext cx="743253" cy="156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22" idx="2"/>
              </p:cNvCxnSpPr>
              <p:nvPr/>
            </p:nvCxnSpPr>
            <p:spPr>
              <a:xfrm flipH="1">
                <a:off x="8898875" y="3050043"/>
                <a:ext cx="396427" cy="539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Cube 276"/>
              <p:cNvSpPr/>
              <p:nvPr/>
            </p:nvSpPr>
            <p:spPr>
              <a:xfrm>
                <a:off x="10236455" y="4331182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Cube 277"/>
              <p:cNvSpPr/>
              <p:nvPr/>
            </p:nvSpPr>
            <p:spPr>
              <a:xfrm>
                <a:off x="10158578" y="4406623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0046172" y="4421557"/>
                <a:ext cx="699864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UPS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10734524" y="3662592"/>
                <a:ext cx="212548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>
                <a:off x="9796613" y="2512006"/>
                <a:ext cx="109311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8593941" y="1742425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89" name="Trapezoid 288"/>
              <p:cNvSpPr/>
              <p:nvPr/>
            </p:nvSpPr>
            <p:spPr>
              <a:xfrm flipV="1">
                <a:off x="8925452" y="2526209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2471" y="2116823"/>
                <a:ext cx="429532" cy="316410"/>
              </a:xfrm>
              <a:prstGeom prst="rect">
                <a:avLst/>
              </a:prstGeom>
            </p:spPr>
          </p:pic>
          <p:sp>
            <p:nvSpPr>
              <p:cNvPr id="463" name="Explosion 1 462"/>
              <p:cNvSpPr/>
              <p:nvPr/>
            </p:nvSpPr>
            <p:spPr>
              <a:xfrm>
                <a:off x="10452398" y="4145798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4" name="Explosion 1 463"/>
              <p:cNvSpPr/>
              <p:nvPr/>
            </p:nvSpPr>
            <p:spPr>
              <a:xfrm>
                <a:off x="10417854" y="3210002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9" name="Explosion 1 468"/>
              <p:cNvSpPr/>
              <p:nvPr/>
            </p:nvSpPr>
            <p:spPr>
              <a:xfrm>
                <a:off x="8865995" y="4396276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 flipH="1">
                <a:off x="9923114" y="3671808"/>
                <a:ext cx="12819" cy="7234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>
                <a:stCxn id="224" idx="2"/>
              </p:cNvCxnSpPr>
              <p:nvPr/>
            </p:nvCxnSpPr>
            <p:spPr>
              <a:xfrm flipH="1">
                <a:off x="9572376" y="3050042"/>
                <a:ext cx="714242" cy="94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223502-BED3-4ABA-8493-2FCBE37009A9}"/>
                </a:ext>
              </a:extLst>
            </p:cNvPr>
            <p:cNvSpPr/>
            <p:nvPr/>
          </p:nvSpPr>
          <p:spPr>
            <a:xfrm>
              <a:off x="8164637" y="3465925"/>
              <a:ext cx="3600000" cy="139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7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A81FA1-DD17-440A-9B2C-EE1221165F85}"/>
              </a:ext>
            </a:extLst>
          </p:cNvPr>
          <p:cNvGrpSpPr/>
          <p:nvPr/>
        </p:nvGrpSpPr>
        <p:grpSpPr>
          <a:xfrm>
            <a:off x="6322421" y="9257776"/>
            <a:ext cx="1015377" cy="414047"/>
            <a:chOff x="5836169" y="5753525"/>
            <a:chExt cx="985730" cy="493532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944416F-FDBF-497F-ACD8-7C15A8EAE7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69" y="5818478"/>
              <a:ext cx="12116" cy="428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0EFE17F-72A7-4B5D-834F-B4AE4DA06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004" y="5753525"/>
              <a:ext cx="2895" cy="4751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9CF8C5-0AB3-4A71-912B-951E0C5037E7}"/>
              </a:ext>
            </a:extLst>
          </p:cNvPr>
          <p:cNvGrpSpPr/>
          <p:nvPr/>
        </p:nvGrpSpPr>
        <p:grpSpPr>
          <a:xfrm>
            <a:off x="1019101" y="1245198"/>
            <a:ext cx="10800000" cy="4013329"/>
            <a:chOff x="1019101" y="1245198"/>
            <a:chExt cx="10800000" cy="40133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FFB64C-03B3-4390-AA13-8BC1748301DF}"/>
                </a:ext>
              </a:extLst>
            </p:cNvPr>
            <p:cNvGrpSpPr/>
            <p:nvPr/>
          </p:nvGrpSpPr>
          <p:grpSpPr>
            <a:xfrm>
              <a:off x="3540563" y="1245198"/>
              <a:ext cx="5372812" cy="4013329"/>
              <a:chOff x="3540563" y="1245198"/>
              <a:chExt cx="5372812" cy="4013329"/>
            </a:xfrm>
          </p:grpSpPr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212404B7-013D-4646-B8E5-7C6A59889701}"/>
                  </a:ext>
                </a:extLst>
              </p:cNvPr>
              <p:cNvSpPr txBox="1"/>
              <p:nvPr/>
            </p:nvSpPr>
            <p:spPr>
              <a:xfrm>
                <a:off x="4556005" y="1245198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39D3599-0211-411C-A3BB-1F2FD278309E}"/>
                  </a:ext>
                </a:extLst>
              </p:cNvPr>
              <p:cNvGrpSpPr/>
              <p:nvPr/>
            </p:nvGrpSpPr>
            <p:grpSpPr>
              <a:xfrm>
                <a:off x="3625970" y="1324884"/>
                <a:ext cx="917923" cy="461665"/>
                <a:chOff x="7399987" y="2182702"/>
                <a:chExt cx="916605" cy="461665"/>
              </a:xfrm>
            </p:grpSpPr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06B93ED3-1267-4404-930E-BD438618F5D0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8FF655D-B329-4A76-A084-516417402C8D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69" name="矩形: 圆角 168">
                  <a:extLst>
                    <a:ext uri="{FF2B5EF4-FFF2-40B4-BE49-F238E27FC236}">
                      <a16:creationId xmlns:a16="http://schemas.microsoft.com/office/drawing/2014/main" id="{54945979-07DC-40C6-9388-949117E313C8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217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E4EB940B-F403-4DC6-9D0C-E84279F097B0}"/>
                  </a:ext>
                </a:extLst>
              </p:cNvPr>
              <p:cNvGrpSpPr/>
              <p:nvPr/>
            </p:nvGrpSpPr>
            <p:grpSpPr>
              <a:xfrm>
                <a:off x="5117341" y="1309959"/>
                <a:ext cx="917923" cy="461665"/>
                <a:chOff x="7393901" y="2182702"/>
                <a:chExt cx="916605" cy="461665"/>
              </a:xfrm>
            </p:grpSpPr>
            <p:sp>
              <p:nvSpPr>
                <p:cNvPr id="173" name="矩形: 圆角 172">
                  <a:extLst>
                    <a:ext uri="{FF2B5EF4-FFF2-40B4-BE49-F238E27FC236}">
                      <a16:creationId xmlns:a16="http://schemas.microsoft.com/office/drawing/2014/main" id="{18E0425F-5225-4AC6-9682-B3266D3AA605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92A712C3-E02E-47B9-8254-DCE2D03BDDAE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75" name="矩形: 圆角 174">
                  <a:extLst>
                    <a:ext uri="{FF2B5EF4-FFF2-40B4-BE49-F238E27FC236}">
                      <a16:creationId xmlns:a16="http://schemas.microsoft.com/office/drawing/2014/main" id="{4417D980-5B63-4688-8A86-A3B4DB72457A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altLang="zh-CN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n</m:t>
                          </m:r>
                        </m:oMath>
                      </a14:m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44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AC68EF9-89D8-4AB9-B463-D47DF93A9B0F}"/>
                  </a:ext>
                </a:extLst>
              </p:cNvPr>
              <p:cNvSpPr/>
              <p:nvPr/>
            </p:nvSpPr>
            <p:spPr>
              <a:xfrm>
                <a:off x="3636014" y="1883360"/>
                <a:ext cx="2362313" cy="6365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68671064-CF47-4B25-85A5-6F21DD7CFF59}"/>
                  </a:ext>
                </a:extLst>
              </p:cNvPr>
              <p:cNvSpPr txBox="1"/>
              <p:nvPr/>
            </p:nvSpPr>
            <p:spPr>
              <a:xfrm>
                <a:off x="3851609" y="1855972"/>
                <a:ext cx="188414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Container Orchestrator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54B04DBC-3307-4A8D-B315-A0E54429849D}"/>
                  </a:ext>
                </a:extLst>
              </p:cNvPr>
              <p:cNvSpPr/>
              <p:nvPr/>
            </p:nvSpPr>
            <p:spPr>
              <a:xfrm>
                <a:off x="5460082" y="2173770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A93571D-C048-4B2C-93BF-1DEB3B5F7A67}"/>
                  </a:ext>
                </a:extLst>
              </p:cNvPr>
              <p:cNvSpPr/>
              <p:nvPr/>
            </p:nvSpPr>
            <p:spPr>
              <a:xfrm>
                <a:off x="5406044" y="2165045"/>
                <a:ext cx="555291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APB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92DD7228-C395-4535-8896-E5EB3E69AD79}"/>
                  </a:ext>
                </a:extLst>
              </p:cNvPr>
              <p:cNvSpPr/>
              <p:nvPr/>
            </p:nvSpPr>
            <p:spPr>
              <a:xfrm>
                <a:off x="3691325" y="2173770"/>
                <a:ext cx="846473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53241A3C-C1B9-4819-A219-E365967CBD19}"/>
                  </a:ext>
                </a:extLst>
              </p:cNvPr>
              <p:cNvSpPr txBox="1"/>
              <p:nvPr/>
            </p:nvSpPr>
            <p:spPr>
              <a:xfrm>
                <a:off x="5044043" y="2127569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B1C999AE-0F4B-4256-ABA7-BF7AE4D84149}"/>
                  </a:ext>
                </a:extLst>
              </p:cNvPr>
              <p:cNvSpPr/>
              <p:nvPr/>
            </p:nvSpPr>
            <p:spPr>
              <a:xfrm>
                <a:off x="4606769" y="2171081"/>
                <a:ext cx="567171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4D8DA221-E6A6-4C4F-A364-9F18D0CFA623}"/>
                  </a:ext>
                </a:extLst>
              </p:cNvPr>
              <p:cNvSpPr txBox="1"/>
              <p:nvPr/>
            </p:nvSpPr>
            <p:spPr>
              <a:xfrm>
                <a:off x="4550832" y="2150620"/>
                <a:ext cx="693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7E7299B-25B1-4A4F-985C-071C3CA94F92}"/>
                  </a:ext>
                </a:extLst>
              </p:cNvPr>
              <p:cNvSpPr txBox="1"/>
              <p:nvPr/>
            </p:nvSpPr>
            <p:spPr>
              <a:xfrm>
                <a:off x="3608889" y="2161063"/>
                <a:ext cx="10035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Deployment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69DBA1A-570F-4082-9359-52344AFAC14F}"/>
                  </a:ext>
                </a:extLst>
              </p:cNvPr>
              <p:cNvSpPr/>
              <p:nvPr/>
            </p:nvSpPr>
            <p:spPr>
              <a:xfrm>
                <a:off x="3637424" y="3336119"/>
                <a:ext cx="2360903" cy="3985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ECF734DE-ADBB-4390-A16C-F005A60FB764}"/>
                  </a:ext>
                </a:extLst>
              </p:cNvPr>
              <p:cNvSpPr/>
              <p:nvPr/>
            </p:nvSpPr>
            <p:spPr>
              <a:xfrm>
                <a:off x="5470760" y="3406828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B6948D2-0E77-47D0-B74D-AED8FFE199FE}"/>
                  </a:ext>
                </a:extLst>
              </p:cNvPr>
              <p:cNvSpPr/>
              <p:nvPr/>
            </p:nvSpPr>
            <p:spPr>
              <a:xfrm>
                <a:off x="5438588" y="3406295"/>
                <a:ext cx="5552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NPS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4B5A25-5F55-4123-95A5-600CF0765B12}"/>
                  </a:ext>
                </a:extLst>
              </p:cNvPr>
              <p:cNvSpPr txBox="1"/>
              <p:nvPr/>
            </p:nvSpPr>
            <p:spPr>
              <a:xfrm>
                <a:off x="3540563" y="3393111"/>
                <a:ext cx="753198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ED127B42-EE7C-4831-8FB8-A8119D904522}"/>
                  </a:ext>
                </a:extLst>
              </p:cNvPr>
              <p:cNvSpPr/>
              <p:nvPr/>
            </p:nvSpPr>
            <p:spPr>
              <a:xfrm>
                <a:off x="4161452" y="3403412"/>
                <a:ext cx="1082469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D1A1556-B7EB-4C91-BF26-4A5701850871}"/>
                  </a:ext>
                </a:extLst>
              </p:cNvPr>
              <p:cNvSpPr txBox="1"/>
              <p:nvPr/>
            </p:nvSpPr>
            <p:spPr>
              <a:xfrm>
                <a:off x="4039650" y="3386710"/>
                <a:ext cx="1288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Device drivers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3EE1FAC4-1861-42A8-8B34-B40D25B7EB17}"/>
                  </a:ext>
                </a:extLst>
              </p:cNvPr>
              <p:cNvSpPr txBox="1"/>
              <p:nvPr/>
            </p:nvSpPr>
            <p:spPr>
              <a:xfrm>
                <a:off x="5087365" y="3361865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0DD88496-B9F3-4FE5-BD94-B38D709846B2}"/>
                  </a:ext>
                </a:extLst>
              </p:cNvPr>
              <p:cNvSpPr/>
              <p:nvPr/>
            </p:nvSpPr>
            <p:spPr>
              <a:xfrm>
                <a:off x="3631167" y="3834124"/>
                <a:ext cx="2362313" cy="1405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8" name="矩形: 圆角 174">
                <a:extLst>
                  <a:ext uri="{FF2B5EF4-FFF2-40B4-BE49-F238E27FC236}">
                    <a16:creationId xmlns:a16="http://schemas.microsoft.com/office/drawing/2014/main" id="{2D14F02B-6A71-4963-8EB8-7946ECB29527}"/>
                  </a:ext>
                </a:extLst>
              </p:cNvPr>
              <p:cNvSpPr/>
              <p:nvPr/>
            </p:nvSpPr>
            <p:spPr>
              <a:xfrm>
                <a:off x="4818567" y="3908590"/>
                <a:ext cx="1028514" cy="207503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69F79D62-55DA-48E5-A884-A852D7BB6A3F}"/>
                  </a:ext>
                </a:extLst>
              </p:cNvPr>
              <p:cNvSpPr/>
              <p:nvPr/>
            </p:nvSpPr>
            <p:spPr>
              <a:xfrm>
                <a:off x="4809692" y="3871788"/>
                <a:ext cx="1019577" cy="27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Off-Chip VR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D0CCB9F-400F-4142-914B-DE2330A12A94}"/>
                  </a:ext>
                </a:extLst>
              </p:cNvPr>
              <p:cNvSpPr/>
              <p:nvPr/>
            </p:nvSpPr>
            <p:spPr>
              <a:xfrm>
                <a:off x="3810712" y="4319631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2" name="矩形: 圆角 174">
                <a:extLst>
                  <a:ext uri="{FF2B5EF4-FFF2-40B4-BE49-F238E27FC236}">
                    <a16:creationId xmlns:a16="http://schemas.microsoft.com/office/drawing/2014/main" id="{10C48C88-9465-4213-B1D1-64C8838EB209}"/>
                  </a:ext>
                </a:extLst>
              </p:cNvPr>
              <p:cNvSpPr/>
              <p:nvPr/>
            </p:nvSpPr>
            <p:spPr>
              <a:xfrm>
                <a:off x="3878946" y="4375228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40FD96A-AB78-4DC9-B7B8-A760293AD3A2}"/>
                  </a:ext>
                </a:extLst>
              </p:cNvPr>
              <p:cNvSpPr/>
              <p:nvPr/>
            </p:nvSpPr>
            <p:spPr>
              <a:xfrm>
                <a:off x="4467210" y="432092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矩形: 圆角 174">
                <a:extLst>
                  <a:ext uri="{FF2B5EF4-FFF2-40B4-BE49-F238E27FC236}">
                    <a16:creationId xmlns:a16="http://schemas.microsoft.com/office/drawing/2014/main" id="{25667F2B-F621-496E-8AB0-D58C97CF784C}"/>
                  </a:ext>
                </a:extLst>
              </p:cNvPr>
              <p:cNvSpPr/>
              <p:nvPr/>
            </p:nvSpPr>
            <p:spPr>
              <a:xfrm>
                <a:off x="4535441" y="4376526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32B7BAF0-8DE8-481E-876C-AD3B681F97E6}"/>
                  </a:ext>
                </a:extLst>
              </p:cNvPr>
              <p:cNvSpPr/>
              <p:nvPr/>
            </p:nvSpPr>
            <p:spPr>
              <a:xfrm>
                <a:off x="5124923" y="431780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矩形: 圆角 174">
                <a:extLst>
                  <a:ext uri="{FF2B5EF4-FFF2-40B4-BE49-F238E27FC236}">
                    <a16:creationId xmlns:a16="http://schemas.microsoft.com/office/drawing/2014/main" id="{75CB9A59-BB76-4986-A46F-4F41429CE488}"/>
                  </a:ext>
                </a:extLst>
              </p:cNvPr>
              <p:cNvSpPr/>
              <p:nvPr/>
            </p:nvSpPr>
            <p:spPr>
              <a:xfrm>
                <a:off x="5193155" y="4373404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0423F16F-FE98-432B-8DD9-C58C67AA886C}"/>
                  </a:ext>
                </a:extLst>
              </p:cNvPr>
              <p:cNvSpPr/>
              <p:nvPr/>
            </p:nvSpPr>
            <p:spPr>
              <a:xfrm>
                <a:off x="3810704" y="4725953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1" name="矩形: 圆角 174">
                <a:extLst>
                  <a:ext uri="{FF2B5EF4-FFF2-40B4-BE49-F238E27FC236}">
                    <a16:creationId xmlns:a16="http://schemas.microsoft.com/office/drawing/2014/main" id="{0C1D1EAB-EEDC-47C3-9C8A-1B676BF9475E}"/>
                  </a:ext>
                </a:extLst>
              </p:cNvPr>
              <p:cNvSpPr/>
              <p:nvPr/>
            </p:nvSpPr>
            <p:spPr>
              <a:xfrm>
                <a:off x="3878937" y="4781551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6ADE666E-965A-4872-9563-DB7047CDA94C}"/>
                  </a:ext>
                </a:extLst>
              </p:cNvPr>
              <p:cNvSpPr/>
              <p:nvPr/>
            </p:nvSpPr>
            <p:spPr>
              <a:xfrm>
                <a:off x="4467200" y="4727250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矩形: 圆角 174">
                <a:extLst>
                  <a:ext uri="{FF2B5EF4-FFF2-40B4-BE49-F238E27FC236}">
                    <a16:creationId xmlns:a16="http://schemas.microsoft.com/office/drawing/2014/main" id="{DE5433F7-612F-47CD-8F1C-2E354912AD9E}"/>
                  </a:ext>
                </a:extLst>
              </p:cNvPr>
              <p:cNvSpPr/>
              <p:nvPr/>
            </p:nvSpPr>
            <p:spPr>
              <a:xfrm>
                <a:off x="4535434" y="478284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CADC7876-760C-4DCE-A261-4BEE59AA4F03}"/>
                  </a:ext>
                </a:extLst>
              </p:cNvPr>
              <p:cNvSpPr/>
              <p:nvPr/>
            </p:nvSpPr>
            <p:spPr>
              <a:xfrm>
                <a:off x="5124914" y="4724129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矩形: 圆角 174">
                <a:extLst>
                  <a:ext uri="{FF2B5EF4-FFF2-40B4-BE49-F238E27FC236}">
                    <a16:creationId xmlns:a16="http://schemas.microsoft.com/office/drawing/2014/main" id="{11A2C2FA-CFBE-4FB7-9C66-4C8407D8123F}"/>
                  </a:ext>
                </a:extLst>
              </p:cNvPr>
              <p:cNvSpPr/>
              <p:nvPr/>
            </p:nvSpPr>
            <p:spPr>
              <a:xfrm>
                <a:off x="5193147" y="477972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21" name="连接符: 肘形 320">
                <a:extLst>
                  <a:ext uri="{FF2B5EF4-FFF2-40B4-BE49-F238E27FC236}">
                    <a16:creationId xmlns:a16="http://schemas.microsoft.com/office/drawing/2014/main" id="{B8C86BB3-C296-485B-B3B3-6EFEE2C62B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0077" y="4473452"/>
                <a:ext cx="646867" cy="133924"/>
              </a:xfrm>
              <a:prstGeom prst="bentConnector3">
                <a:avLst>
                  <a:gd name="adj1" fmla="val 99168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连接符: 肘形 321">
                <a:extLst>
                  <a:ext uri="{FF2B5EF4-FFF2-40B4-BE49-F238E27FC236}">
                    <a16:creationId xmlns:a16="http://schemas.microsoft.com/office/drawing/2014/main" id="{608E01A4-0938-483B-986C-FB83273A4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616" y="4227590"/>
                <a:ext cx="1204172" cy="643747"/>
              </a:xfrm>
              <a:prstGeom prst="bentConnector3">
                <a:avLst>
                  <a:gd name="adj1" fmla="val 107979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连接符: 肘形 322">
                <a:extLst>
                  <a:ext uri="{FF2B5EF4-FFF2-40B4-BE49-F238E27FC236}">
                    <a16:creationId xmlns:a16="http://schemas.microsoft.com/office/drawing/2014/main" id="{85BD1C2D-716F-4D48-9CC6-089DC8ED1F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59511" y="4482152"/>
                <a:ext cx="646867" cy="137745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D51C30A1-362A-4A81-889B-F1ACCBE1A8AE}"/>
                  </a:ext>
                </a:extLst>
              </p:cNvPr>
              <p:cNvCxnSpPr>
                <a:cxnSpLocks/>
                <a:stCxn id="302" idx="3"/>
              </p:cNvCxnSpPr>
              <p:nvPr/>
            </p:nvCxnSpPr>
            <p:spPr>
              <a:xfrm>
                <a:off x="4240739" y="4461430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0AC96484-35C4-4B0E-8918-8A8F94B9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5182" y="4462727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69639557-6408-420F-B665-33DF0E67E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301" y="4456244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8A4006B7-5515-4B49-BD48-299220281F0B}"/>
                  </a:ext>
                </a:extLst>
              </p:cNvPr>
              <p:cNvGrpSpPr/>
              <p:nvPr/>
            </p:nvGrpSpPr>
            <p:grpSpPr>
              <a:xfrm>
                <a:off x="3754972" y="4321304"/>
                <a:ext cx="2036968" cy="863009"/>
                <a:chOff x="6408993" y="3378550"/>
                <a:chExt cx="2019157" cy="859772"/>
              </a:xfrm>
            </p:grpSpPr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86E6D2E0-8A53-412D-978E-5A21DFDE07C5}"/>
                    </a:ext>
                  </a:extLst>
                </p:cNvPr>
                <p:cNvSpPr txBox="1"/>
                <p:nvPr/>
              </p:nvSpPr>
              <p:spPr>
                <a:xfrm>
                  <a:off x="6409002" y="3550938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E4310B27-82EF-4D34-BC31-5936C8E714D9}"/>
                    </a:ext>
                  </a:extLst>
                </p:cNvPr>
                <p:cNvSpPr txBox="1"/>
                <p:nvPr/>
              </p:nvSpPr>
              <p:spPr>
                <a:xfrm>
                  <a:off x="7059757" y="3552230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AFDAF9AA-CBC5-4D91-A54C-BB2B72019329}"/>
                    </a:ext>
                  </a:extLst>
                </p:cNvPr>
                <p:cNvSpPr txBox="1"/>
                <p:nvPr/>
              </p:nvSpPr>
              <p:spPr>
                <a:xfrm>
                  <a:off x="7711719" y="3549121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437A6D94-D907-4E04-B145-2E35ED98071B}"/>
                    </a:ext>
                  </a:extLst>
                </p:cNvPr>
                <p:cNvSpPr txBox="1"/>
                <p:nvPr/>
              </p:nvSpPr>
              <p:spPr>
                <a:xfrm>
                  <a:off x="6408993" y="3955737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C4939D88-ED1E-4489-8B80-B723E8978E4E}"/>
                    </a:ext>
                  </a:extLst>
                </p:cNvPr>
                <p:cNvSpPr txBox="1"/>
                <p:nvPr/>
              </p:nvSpPr>
              <p:spPr>
                <a:xfrm>
                  <a:off x="6513550" y="378983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02F85AAA-9C58-465E-BD4B-0EDDE391BBE0}"/>
                    </a:ext>
                  </a:extLst>
                </p:cNvPr>
                <p:cNvSpPr txBox="1"/>
                <p:nvPr/>
              </p:nvSpPr>
              <p:spPr>
                <a:xfrm>
                  <a:off x="7059750" y="395702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0E74D45C-A188-4039-AA6D-4B185BF55D1A}"/>
                    </a:ext>
                  </a:extLst>
                </p:cNvPr>
                <p:cNvSpPr txBox="1"/>
                <p:nvPr/>
              </p:nvSpPr>
              <p:spPr>
                <a:xfrm>
                  <a:off x="7164305" y="3791129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E063326D-A38D-4E78-9F8D-1E1B06B8929E}"/>
                    </a:ext>
                  </a:extLst>
                </p:cNvPr>
                <p:cNvSpPr txBox="1"/>
                <p:nvPr/>
              </p:nvSpPr>
              <p:spPr>
                <a:xfrm>
                  <a:off x="7711712" y="395391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D37EAECE-FC3C-49D0-8BDC-DB8FCF377F30}"/>
                    </a:ext>
                  </a:extLst>
                </p:cNvPr>
                <p:cNvSpPr txBox="1"/>
                <p:nvPr/>
              </p:nvSpPr>
              <p:spPr>
                <a:xfrm>
                  <a:off x="7816269" y="378802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1C287D3A-7218-4214-BC52-EBC017519ADD}"/>
                    </a:ext>
                  </a:extLst>
                </p:cNvPr>
                <p:cNvSpPr txBox="1"/>
                <p:nvPr/>
              </p:nvSpPr>
              <p:spPr>
                <a:xfrm>
                  <a:off x="6515032" y="338036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57E4980-A828-4622-88BA-43750A9657ED}"/>
                    </a:ext>
                  </a:extLst>
                </p:cNvPr>
                <p:cNvSpPr txBox="1"/>
                <p:nvPr/>
              </p:nvSpPr>
              <p:spPr>
                <a:xfrm>
                  <a:off x="7165789" y="3391184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0A081351-919F-4571-965A-47683BE899C2}"/>
                    </a:ext>
                  </a:extLst>
                </p:cNvPr>
                <p:cNvSpPr txBox="1"/>
                <p:nvPr/>
              </p:nvSpPr>
              <p:spPr>
                <a:xfrm>
                  <a:off x="7817751" y="337855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E49ABDB-E477-4C6D-B9B3-1CAE34DE3585}"/>
                  </a:ext>
                </a:extLst>
              </p:cNvPr>
              <p:cNvCxnSpPr/>
              <p:nvPr/>
            </p:nvCxnSpPr>
            <p:spPr>
              <a:xfrm flipV="1">
                <a:off x="5048956" y="4116093"/>
                <a:ext cx="0" cy="100887"/>
              </a:xfrm>
              <a:prstGeom prst="line">
                <a:avLst/>
              </a:prstGeom>
              <a:ln w="285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980E5B47-3947-4FFB-9CC5-1B458171DE9C}"/>
                  </a:ext>
                </a:extLst>
              </p:cNvPr>
              <p:cNvSpPr txBox="1"/>
              <p:nvPr/>
            </p:nvSpPr>
            <p:spPr>
              <a:xfrm>
                <a:off x="3580357" y="3827031"/>
                <a:ext cx="86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Hardware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9774E5F-FB85-4611-9258-CF4F9814C933}"/>
                  </a:ext>
                </a:extLst>
              </p:cNvPr>
              <p:cNvSpPr/>
              <p:nvPr/>
            </p:nvSpPr>
            <p:spPr>
              <a:xfrm>
                <a:off x="6322421" y="1327136"/>
                <a:ext cx="2590945" cy="15583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8" name="矩形: 圆角 347">
                <a:extLst>
                  <a:ext uri="{FF2B5EF4-FFF2-40B4-BE49-F238E27FC236}">
                    <a16:creationId xmlns:a16="http://schemas.microsoft.com/office/drawing/2014/main" id="{06D6C817-5E02-447C-855A-93B8E770653B}"/>
                  </a:ext>
                </a:extLst>
              </p:cNvPr>
              <p:cNvSpPr/>
              <p:nvPr/>
            </p:nvSpPr>
            <p:spPr>
              <a:xfrm>
                <a:off x="6433382" y="1628119"/>
                <a:ext cx="2358380" cy="553687"/>
              </a:xfrm>
              <a:prstGeom prst="roundRect">
                <a:avLst/>
              </a:prstGeom>
              <a:solidFill>
                <a:srgbClr val="E2E9F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9" name="矩形: 圆角 348">
                <a:extLst>
                  <a:ext uri="{FF2B5EF4-FFF2-40B4-BE49-F238E27FC236}">
                    <a16:creationId xmlns:a16="http://schemas.microsoft.com/office/drawing/2014/main" id="{9BC3137D-AE6F-4E72-ADBB-AC22D9E4580B}"/>
                  </a:ext>
                </a:extLst>
              </p:cNvPr>
              <p:cNvSpPr/>
              <p:nvPr/>
            </p:nvSpPr>
            <p:spPr>
              <a:xfrm>
                <a:off x="6416205" y="2273656"/>
                <a:ext cx="2388516" cy="542661"/>
              </a:xfrm>
              <a:prstGeom prst="roundRect">
                <a:avLst/>
              </a:prstGeom>
              <a:solidFill>
                <a:srgbClr val="E2E9F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10E7266B-F568-403D-9DA6-FB4AF0720598}"/>
                  </a:ext>
                </a:extLst>
              </p:cNvPr>
              <p:cNvSpPr/>
              <p:nvPr/>
            </p:nvSpPr>
            <p:spPr>
              <a:xfrm>
                <a:off x="6657362" y="2274990"/>
                <a:ext cx="19319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Fast Model Generation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C8EC5010-2449-4F06-B11A-6254462D3477}"/>
                  </a:ext>
                </a:extLst>
              </p:cNvPr>
              <p:cNvSpPr/>
              <p:nvPr/>
            </p:nvSpPr>
            <p:spPr>
              <a:xfrm>
                <a:off x="6383470" y="1625507"/>
                <a:ext cx="2506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Differentiated Power Allocation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5F1D5B06-D2C4-4D69-A7FC-07A22F0BDB70}"/>
                  </a:ext>
                </a:extLst>
              </p:cNvPr>
              <p:cNvSpPr/>
              <p:nvPr/>
            </p:nvSpPr>
            <p:spPr>
              <a:xfrm>
                <a:off x="6323426" y="3094651"/>
                <a:ext cx="2586658" cy="216387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2A4470B9-0498-43D8-8383-A3C00D1BB2D1}"/>
                  </a:ext>
                </a:extLst>
              </p:cNvPr>
              <p:cNvSpPr/>
              <p:nvPr/>
            </p:nvSpPr>
            <p:spPr>
              <a:xfrm>
                <a:off x="6386524" y="3419416"/>
                <a:ext cx="2461629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7F8D2E6-4AD3-4BA0-B5E7-6B31E2DE2E81}"/>
                  </a:ext>
                </a:extLst>
              </p:cNvPr>
              <p:cNvSpPr/>
              <p:nvPr/>
            </p:nvSpPr>
            <p:spPr>
              <a:xfrm>
                <a:off x="6386524" y="4817111"/>
                <a:ext cx="2461629" cy="3045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E46FFC65-5286-46A6-9249-50D7C60F4093}"/>
                  </a:ext>
                </a:extLst>
              </p:cNvPr>
              <p:cNvSpPr txBox="1"/>
              <p:nvPr/>
            </p:nvSpPr>
            <p:spPr>
              <a:xfrm>
                <a:off x="6460249" y="4865345"/>
                <a:ext cx="2371739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On-chip Voltage Regulators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58EC517B-CA07-4D37-A1F4-A2A1AB0FC64C}"/>
                  </a:ext>
                </a:extLst>
              </p:cNvPr>
              <p:cNvSpPr txBox="1"/>
              <p:nvPr/>
            </p:nvSpPr>
            <p:spPr>
              <a:xfrm>
                <a:off x="6515984" y="309100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Native Performance Scaling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C075B87E-CA8A-4AAF-84B7-B063DAA26D96}"/>
                  </a:ext>
                </a:extLst>
              </p:cNvPr>
              <p:cNvSpPr/>
              <p:nvPr/>
            </p:nvSpPr>
            <p:spPr>
              <a:xfrm>
                <a:off x="6386059" y="4113081"/>
                <a:ext cx="2461694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BBA6372-364A-4747-80BB-4FDB5602943C}"/>
                  </a:ext>
                </a:extLst>
              </p:cNvPr>
              <p:cNvSpPr txBox="1"/>
              <p:nvPr/>
            </p:nvSpPr>
            <p:spPr>
              <a:xfrm>
                <a:off x="7989692" y="3883521"/>
                <a:ext cx="92368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User Level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F06E2DCD-8ADC-4F44-A746-79D1A8DF0A76}"/>
                  </a:ext>
                </a:extLst>
              </p:cNvPr>
              <p:cNvSpPr txBox="1"/>
              <p:nvPr/>
            </p:nvSpPr>
            <p:spPr>
              <a:xfrm>
                <a:off x="8160979" y="4097059"/>
                <a:ext cx="681274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035F544-3580-40C8-B156-832984DCD87B}"/>
                  </a:ext>
                </a:extLst>
              </p:cNvPr>
              <p:cNvSpPr/>
              <p:nvPr/>
            </p:nvSpPr>
            <p:spPr>
              <a:xfrm>
                <a:off x="7047824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5EDFEA70-96FC-46FD-BA41-2C851B1E89DD}"/>
                  </a:ext>
                </a:extLst>
              </p:cNvPr>
              <p:cNvSpPr/>
              <p:nvPr/>
            </p:nvSpPr>
            <p:spPr>
              <a:xfrm>
                <a:off x="7121020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777B91F2-68FD-4B07-8A00-8205255E01E4}"/>
                  </a:ext>
                </a:extLst>
              </p:cNvPr>
              <p:cNvSpPr/>
              <p:nvPr/>
            </p:nvSpPr>
            <p:spPr>
              <a:xfrm>
                <a:off x="6607065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F2A87ABC-F720-46DF-A5EF-2AF3D1C6D997}"/>
                  </a:ext>
                </a:extLst>
              </p:cNvPr>
              <p:cNvSpPr/>
              <p:nvPr/>
            </p:nvSpPr>
            <p:spPr>
              <a:xfrm>
                <a:off x="6680262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5BD1C84-522D-4364-9711-F06AE4529D43}"/>
                  </a:ext>
                </a:extLst>
              </p:cNvPr>
              <p:cNvSpPr/>
              <p:nvPr/>
            </p:nvSpPr>
            <p:spPr>
              <a:xfrm>
                <a:off x="7695350" y="3751333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2830AD7B-DBDD-4882-9740-1A98572CC99A}"/>
                  </a:ext>
                </a:extLst>
              </p:cNvPr>
              <p:cNvSpPr/>
              <p:nvPr/>
            </p:nvSpPr>
            <p:spPr>
              <a:xfrm>
                <a:off x="7768547" y="3780956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E50A8BC6-8987-48D5-A2CD-AEFAE8912543}"/>
                  </a:ext>
                </a:extLst>
              </p:cNvPr>
              <p:cNvSpPr/>
              <p:nvPr/>
            </p:nvSpPr>
            <p:spPr>
              <a:xfrm>
                <a:off x="6507418" y="4347773"/>
                <a:ext cx="2236166" cy="3903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D0603409-D289-4025-9B9D-8E17EE5B4181}"/>
                  </a:ext>
                </a:extLst>
              </p:cNvPr>
              <p:cNvGrpSpPr/>
              <p:nvPr/>
            </p:nvGrpSpPr>
            <p:grpSpPr>
              <a:xfrm>
                <a:off x="6662029" y="4435226"/>
                <a:ext cx="1290592" cy="497665"/>
                <a:chOff x="2757821" y="2726280"/>
                <a:chExt cx="1171414" cy="608097"/>
              </a:xfrm>
              <a:solidFill>
                <a:srgbClr val="D9D9D9"/>
              </a:solidFill>
            </p:grpSpPr>
            <p:sp>
              <p:nvSpPr>
                <p:cNvPr id="393" name="箭头: 下 392">
                  <a:extLst>
                    <a:ext uri="{FF2B5EF4-FFF2-40B4-BE49-F238E27FC236}">
                      <a16:creationId xmlns:a16="http://schemas.microsoft.com/office/drawing/2014/main" id="{4B991C4C-BD88-4FF6-B50B-13A00B4899B3}"/>
                    </a:ext>
                  </a:extLst>
                </p:cNvPr>
                <p:cNvSpPr/>
                <p:nvPr/>
              </p:nvSpPr>
              <p:spPr>
                <a:xfrm>
                  <a:off x="2757821" y="2731018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4" name="箭头: 下 393">
                  <a:extLst>
                    <a:ext uri="{FF2B5EF4-FFF2-40B4-BE49-F238E27FC236}">
                      <a16:creationId xmlns:a16="http://schemas.microsoft.com/office/drawing/2014/main" id="{CE7AA9EB-723B-4930-8F71-AB55D88AD6CF}"/>
                    </a:ext>
                  </a:extLst>
                </p:cNvPr>
                <p:cNvSpPr/>
                <p:nvPr/>
              </p:nvSpPr>
              <p:spPr>
                <a:xfrm>
                  <a:off x="3238354" y="2735582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5" name="箭头: 下 394">
                  <a:extLst>
                    <a:ext uri="{FF2B5EF4-FFF2-40B4-BE49-F238E27FC236}">
                      <a16:creationId xmlns:a16="http://schemas.microsoft.com/office/drawing/2014/main" id="{5927E595-8376-4708-9FF6-27F938B5CE37}"/>
                    </a:ext>
                  </a:extLst>
                </p:cNvPr>
                <p:cNvSpPr/>
                <p:nvPr/>
              </p:nvSpPr>
              <p:spPr>
                <a:xfrm>
                  <a:off x="3815010" y="2726280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3F9D2FA-185E-473F-BFCB-20B3B3815C5B}"/>
                  </a:ext>
                </a:extLst>
              </p:cNvPr>
              <p:cNvSpPr txBox="1"/>
              <p:nvPr/>
            </p:nvSpPr>
            <p:spPr>
              <a:xfrm>
                <a:off x="7422621" y="4270334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6184D832-3535-4CCF-AFA9-45037EB0B6C5}"/>
                  </a:ext>
                </a:extLst>
              </p:cNvPr>
              <p:cNvSpPr/>
              <p:nvPr/>
            </p:nvSpPr>
            <p:spPr>
              <a:xfrm>
                <a:off x="6558585" y="4252125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01E82107-666F-43F7-BAD9-E6C2C5799830}"/>
                  </a:ext>
                </a:extLst>
              </p:cNvPr>
              <p:cNvCxnSpPr>
                <a:cxnSpLocks/>
                <a:stCxn id="397" idx="0"/>
                <a:endCxn id="397" idx="4"/>
              </p:cNvCxnSpPr>
              <p:nvPr/>
            </p:nvCxnSpPr>
            <p:spPr>
              <a:xfrm>
                <a:off x="6723537" y="4252125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C3A5DC3C-C0DE-42B2-885B-83C95DB291D0}"/>
                  </a:ext>
                </a:extLst>
              </p:cNvPr>
              <p:cNvCxnSpPr>
                <a:cxnSpLocks/>
                <a:stCxn id="397" idx="7"/>
                <a:endCxn id="397" idx="5"/>
              </p:cNvCxnSpPr>
              <p:nvPr/>
            </p:nvCxnSpPr>
            <p:spPr>
              <a:xfrm>
                <a:off x="684017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16856CAF-7A00-46A0-BC49-307FD519C515}"/>
                  </a:ext>
                </a:extLst>
              </p:cNvPr>
              <p:cNvCxnSpPr>
                <a:cxnSpLocks/>
                <a:stCxn id="397" idx="1"/>
                <a:endCxn id="397" idx="3"/>
              </p:cNvCxnSpPr>
              <p:nvPr/>
            </p:nvCxnSpPr>
            <p:spPr>
              <a:xfrm>
                <a:off x="660689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04F5AFD9-9CB3-4902-931C-47125557ECC5}"/>
                  </a:ext>
                </a:extLst>
              </p:cNvPr>
              <p:cNvSpPr/>
              <p:nvPr/>
            </p:nvSpPr>
            <p:spPr>
              <a:xfrm>
                <a:off x="7084199" y="4253401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5AD22F4B-0A70-4AD9-B589-D351927431F1}"/>
                  </a:ext>
                </a:extLst>
              </p:cNvPr>
              <p:cNvCxnSpPr>
                <a:cxnSpLocks/>
                <a:stCxn id="401" idx="0"/>
                <a:endCxn id="401" idx="4"/>
              </p:cNvCxnSpPr>
              <p:nvPr/>
            </p:nvCxnSpPr>
            <p:spPr>
              <a:xfrm>
                <a:off x="7249151" y="4253401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222B1727-4788-4747-AF70-614701458B83}"/>
                  </a:ext>
                </a:extLst>
              </p:cNvPr>
              <p:cNvCxnSpPr>
                <a:cxnSpLocks/>
                <a:stCxn id="401" idx="7"/>
                <a:endCxn id="401" idx="5"/>
              </p:cNvCxnSpPr>
              <p:nvPr/>
            </p:nvCxnSpPr>
            <p:spPr>
              <a:xfrm>
                <a:off x="736579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5F904E65-BEF4-4CFA-B8A2-6DF14D180EF8}"/>
                  </a:ext>
                </a:extLst>
              </p:cNvPr>
              <p:cNvCxnSpPr>
                <a:cxnSpLocks/>
                <a:stCxn id="401" idx="1"/>
                <a:endCxn id="401" idx="3"/>
              </p:cNvCxnSpPr>
              <p:nvPr/>
            </p:nvCxnSpPr>
            <p:spPr>
              <a:xfrm>
                <a:off x="713251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17C4002A-0774-4079-A81F-15A85960D08B}"/>
                  </a:ext>
                </a:extLst>
              </p:cNvPr>
              <p:cNvSpPr/>
              <p:nvPr/>
            </p:nvSpPr>
            <p:spPr>
              <a:xfrm>
                <a:off x="7728174" y="4245743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57348883-B0DA-49A4-B6E9-79D5D1CD98DB}"/>
                  </a:ext>
                </a:extLst>
              </p:cNvPr>
              <p:cNvCxnSpPr>
                <a:cxnSpLocks/>
                <a:stCxn id="405" idx="0"/>
                <a:endCxn id="405" idx="4"/>
              </p:cNvCxnSpPr>
              <p:nvPr/>
            </p:nvCxnSpPr>
            <p:spPr>
              <a:xfrm>
                <a:off x="7893128" y="4245743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>
                <a:extLst>
                  <a:ext uri="{FF2B5EF4-FFF2-40B4-BE49-F238E27FC236}">
                    <a16:creationId xmlns:a16="http://schemas.microsoft.com/office/drawing/2014/main" id="{151219E2-9647-47DC-98C3-30BE7AB3A2CA}"/>
                  </a:ext>
                </a:extLst>
              </p:cNvPr>
              <p:cNvCxnSpPr>
                <a:cxnSpLocks/>
                <a:stCxn id="405" idx="7"/>
                <a:endCxn id="405" idx="5"/>
              </p:cNvCxnSpPr>
              <p:nvPr/>
            </p:nvCxnSpPr>
            <p:spPr>
              <a:xfrm>
                <a:off x="8009767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38FB1576-E18E-4599-9E91-4FBF1A42D520}"/>
                  </a:ext>
                </a:extLst>
              </p:cNvPr>
              <p:cNvCxnSpPr>
                <a:cxnSpLocks/>
                <a:stCxn id="405" idx="1"/>
                <a:endCxn id="405" idx="3"/>
              </p:cNvCxnSpPr>
              <p:nvPr/>
            </p:nvCxnSpPr>
            <p:spPr>
              <a:xfrm>
                <a:off x="7776486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1AD6708A-159E-42C6-BDA1-FD72DD4BCEBF}"/>
                  </a:ext>
                </a:extLst>
              </p:cNvPr>
              <p:cNvCxnSpPr>
                <a:cxnSpLocks/>
                <a:stCxn id="397" idx="2"/>
              </p:cNvCxnSpPr>
              <p:nvPr/>
            </p:nvCxnSpPr>
            <p:spPr>
              <a:xfrm>
                <a:off x="6558585" y="4345861"/>
                <a:ext cx="346001" cy="1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8DF0A133-9AC0-4574-AF2D-9067C4D4B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8105" y="4354789"/>
                <a:ext cx="34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056F220F-F1DC-44A1-A134-3226BC86B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174" y="4347132"/>
                <a:ext cx="346001" cy="6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BF1C408C-68EA-4A7C-AD71-BBD6077B3A91}"/>
                  </a:ext>
                </a:extLst>
              </p:cNvPr>
              <p:cNvSpPr txBox="1"/>
              <p:nvPr/>
            </p:nvSpPr>
            <p:spPr>
              <a:xfrm>
                <a:off x="7923178" y="4327282"/>
                <a:ext cx="895651" cy="463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Native Daemon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7FAF4C06-E3D4-4060-9618-27A94A105757}"/>
                  </a:ext>
                </a:extLst>
              </p:cNvPr>
              <p:cNvSpPr/>
              <p:nvPr/>
            </p:nvSpPr>
            <p:spPr>
              <a:xfrm>
                <a:off x="6617387" y="3921403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AF284ED0-6AA4-435E-A47B-A183074DDD8F}"/>
                  </a:ext>
                </a:extLst>
              </p:cNvPr>
              <p:cNvSpPr/>
              <p:nvPr/>
            </p:nvSpPr>
            <p:spPr>
              <a:xfrm>
                <a:off x="7075867" y="3921698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5E5EC563-193D-4226-8205-4F43E88417AD}"/>
                  </a:ext>
                </a:extLst>
              </p:cNvPr>
              <p:cNvSpPr/>
              <p:nvPr/>
            </p:nvSpPr>
            <p:spPr>
              <a:xfrm>
                <a:off x="7722865" y="3911210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6B870D55-BA03-4DEE-878C-DC59FD640D60}"/>
                  </a:ext>
                </a:extLst>
              </p:cNvPr>
              <p:cNvSpPr txBox="1"/>
              <p:nvPr/>
            </p:nvSpPr>
            <p:spPr>
              <a:xfrm>
                <a:off x="7335992" y="3774632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C3BA7AC-BC24-472C-9916-264DC57A3957}"/>
                  </a:ext>
                </a:extLst>
              </p:cNvPr>
              <p:cNvSpPr txBox="1"/>
              <p:nvPr/>
            </p:nvSpPr>
            <p:spPr>
              <a:xfrm>
                <a:off x="6385499" y="3377446"/>
                <a:ext cx="1939525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Microservice Processes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E8BA2565-80F0-48D1-88A8-2D4C2760A04E}"/>
                  </a:ext>
                </a:extLst>
              </p:cNvPr>
              <p:cNvCxnSpPr>
                <a:stCxn id="378" idx="0"/>
              </p:cNvCxnSpPr>
              <p:nvPr/>
            </p:nvCxnSpPr>
            <p:spPr>
              <a:xfrm flipV="1">
                <a:off x="6705920" y="3606660"/>
                <a:ext cx="582406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E2211C07-44D3-49D1-BAC4-99E2215F1BF1}"/>
                  </a:ext>
                </a:extLst>
              </p:cNvPr>
              <p:cNvCxnSpPr>
                <a:stCxn id="360" idx="0"/>
              </p:cNvCxnSpPr>
              <p:nvPr/>
            </p:nvCxnSpPr>
            <p:spPr>
              <a:xfrm flipV="1">
                <a:off x="7146683" y="3606660"/>
                <a:ext cx="141647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545874CB-6A49-41B9-9590-BC8AEC7DAD22}"/>
                  </a:ext>
                </a:extLst>
              </p:cNvPr>
              <p:cNvCxnSpPr>
                <a:stCxn id="380" idx="0"/>
              </p:cNvCxnSpPr>
              <p:nvPr/>
            </p:nvCxnSpPr>
            <p:spPr>
              <a:xfrm flipH="1" flipV="1">
                <a:off x="7293460" y="3606660"/>
                <a:ext cx="500747" cy="1446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F09B3729-1532-4811-AAE6-8F08A0B346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1884" y="3781732"/>
                <a:ext cx="312073" cy="2935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C2C48E8C-CA81-4490-8D14-BA05610C326B}"/>
                  </a:ext>
                </a:extLst>
              </p:cNvPr>
              <p:cNvSpPr txBox="1"/>
              <p:nvPr/>
            </p:nvSpPr>
            <p:spPr>
              <a:xfrm>
                <a:off x="7948374" y="3612744"/>
                <a:ext cx="90139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</a:t>
                </a: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ags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4" name="矩形: 圆角 423">
                <a:extLst>
                  <a:ext uri="{FF2B5EF4-FFF2-40B4-BE49-F238E27FC236}">
                    <a16:creationId xmlns:a16="http://schemas.microsoft.com/office/drawing/2014/main" id="{5738E188-2B64-4CB7-A6DE-8CEA2CD56571}"/>
                  </a:ext>
                </a:extLst>
              </p:cNvPr>
              <p:cNvSpPr/>
              <p:nvPr/>
            </p:nvSpPr>
            <p:spPr>
              <a:xfrm>
                <a:off x="6513151" y="1906074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5" name="矩形: 圆角 424">
                <a:extLst>
                  <a:ext uri="{FF2B5EF4-FFF2-40B4-BE49-F238E27FC236}">
                    <a16:creationId xmlns:a16="http://schemas.microsoft.com/office/drawing/2014/main" id="{3FCBBBA9-CEF2-4CC3-BDC1-529525234CAA}"/>
                  </a:ext>
                </a:extLst>
              </p:cNvPr>
              <p:cNvSpPr/>
              <p:nvPr/>
            </p:nvSpPr>
            <p:spPr>
              <a:xfrm>
                <a:off x="7699774" y="1908581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6" name="矩形: 圆角 425">
                <a:extLst>
                  <a:ext uri="{FF2B5EF4-FFF2-40B4-BE49-F238E27FC236}">
                    <a16:creationId xmlns:a16="http://schemas.microsoft.com/office/drawing/2014/main" id="{43F37824-B3E2-44AD-A3C6-B4536BFC76E0}"/>
                  </a:ext>
                </a:extLst>
              </p:cNvPr>
              <p:cNvSpPr/>
              <p:nvPr/>
            </p:nvSpPr>
            <p:spPr>
              <a:xfrm>
                <a:off x="6513103" y="2541854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7" name="矩形: 圆角 426">
                <a:extLst>
                  <a:ext uri="{FF2B5EF4-FFF2-40B4-BE49-F238E27FC236}">
                    <a16:creationId xmlns:a16="http://schemas.microsoft.com/office/drawing/2014/main" id="{A5FDBE0A-E2C5-4E9D-A576-C80162A0EA4B}"/>
                  </a:ext>
                </a:extLst>
              </p:cNvPr>
              <p:cNvSpPr/>
              <p:nvPr/>
            </p:nvSpPr>
            <p:spPr>
              <a:xfrm>
                <a:off x="7699725" y="2537735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0C23B418-B681-43CA-81DF-38FAE21D8963}"/>
                  </a:ext>
                </a:extLst>
              </p:cNvPr>
              <p:cNvSpPr/>
              <p:nvPr/>
            </p:nvSpPr>
            <p:spPr>
              <a:xfrm>
                <a:off x="6431318" y="1892316"/>
                <a:ext cx="118216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Decider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DF096119-65AE-48A3-96B1-096AEDDA6DC7}"/>
                  </a:ext>
                </a:extLst>
              </p:cNvPr>
              <p:cNvSpPr/>
              <p:nvPr/>
            </p:nvSpPr>
            <p:spPr>
              <a:xfrm>
                <a:off x="7723666" y="1899083"/>
                <a:ext cx="9742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Allocator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DCA5D856-E473-426D-BF39-85AE26F259FF}"/>
                  </a:ext>
                </a:extLst>
              </p:cNvPr>
              <p:cNvSpPr/>
              <p:nvPr/>
            </p:nvSpPr>
            <p:spPr>
              <a:xfrm>
                <a:off x="6446189" y="2526427"/>
                <a:ext cx="1136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Constructor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ECCC6592-C6B7-4EF2-879C-9B57174F9328}"/>
                  </a:ext>
                </a:extLst>
              </p:cNvPr>
              <p:cNvSpPr/>
              <p:nvPr/>
            </p:nvSpPr>
            <p:spPr>
              <a:xfrm>
                <a:off x="7649802" y="2519801"/>
                <a:ext cx="118490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Calibrator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D593928-34EB-4854-83BD-130BE06BC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3325" y="1324884"/>
                <a:ext cx="373572" cy="85256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11AADDB-1B6D-4AE5-9F6F-8EA0B04B5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2438062"/>
                <a:ext cx="402997" cy="44354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接连接符 511">
                <a:extLst>
                  <a:ext uri="{FF2B5EF4-FFF2-40B4-BE49-F238E27FC236}">
                    <a16:creationId xmlns:a16="http://schemas.microsoft.com/office/drawing/2014/main" id="{D0DF42BA-F2A4-4779-A448-A95EC554F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2589" y="3094651"/>
                <a:ext cx="364308" cy="316795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9AE0B26B-3609-4075-A35F-EAE07F000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3678348"/>
                <a:ext cx="378510" cy="158017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箭头: 上下 15">
                <a:extLst>
                  <a:ext uri="{FF2B5EF4-FFF2-40B4-BE49-F238E27FC236}">
                    <a16:creationId xmlns:a16="http://schemas.microsoft.com/office/drawing/2014/main" id="{EC96AC67-809B-4D8C-B4F9-5469E930D880}"/>
                  </a:ext>
                </a:extLst>
              </p:cNvPr>
              <p:cNvSpPr/>
              <p:nvPr/>
            </p:nvSpPr>
            <p:spPr>
              <a:xfrm>
                <a:off x="5595304" y="2438062"/>
                <a:ext cx="244473" cy="948648"/>
              </a:xfrm>
              <a:prstGeom prst="upDownArrow">
                <a:avLst>
                  <a:gd name="adj1" fmla="val 35348"/>
                  <a:gd name="adj2" fmla="val 102104"/>
                </a:avLst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2388660-43EE-44BC-B074-7A7DC95DBABB}"/>
                  </a:ext>
                </a:extLst>
              </p:cNvPr>
              <p:cNvSpPr/>
              <p:nvPr/>
            </p:nvSpPr>
            <p:spPr>
              <a:xfrm>
                <a:off x="3636016" y="2583241"/>
                <a:ext cx="1918926" cy="672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6093389F-D62E-483A-9602-3B47F097EBD5}"/>
                  </a:ext>
                </a:extLst>
              </p:cNvPr>
              <p:cNvSpPr txBox="1"/>
              <p:nvPr/>
            </p:nvSpPr>
            <p:spPr>
              <a:xfrm>
                <a:off x="3725183" y="2575270"/>
                <a:ext cx="18227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Transparent Tagging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.s-tag: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𝑚𝑠</m:t>
                            </m:r>
                          </m:e>
                          <m:sub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𝑖𝑑</m:t>
                            </m:r>
                          </m:sub>
                        </m:sSub>
                      </m:oMath>
                    </a14:m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𝑝𝑟𝑖𝑜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∇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𝑝𝑜𝑤𝑒𝑟</m:t>
                        </m:r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}</m:t>
                        </m:r>
                      </m:oMath>
                    </a14:m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.h-tag: NPS-MSR</a:t>
                    </a: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4" t="-2632"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F92F9840-A995-4DE0-82B5-5152C3264629}"/>
                  </a:ext>
                </a:extLst>
              </p:cNvPr>
              <p:cNvSpPr txBox="1"/>
              <p:nvPr/>
            </p:nvSpPr>
            <p:spPr>
              <a:xfrm>
                <a:off x="6489144" y="131123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Agile Power Budgeting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C107E4EB-3EDB-48B9-ABDE-D59F54B3D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8293" y="2788085"/>
                <a:ext cx="170688" cy="14020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2727A4-4C3B-40D1-BDDC-70EFBDCD5A2D}"/>
                </a:ext>
              </a:extLst>
            </p:cNvPr>
            <p:cNvSpPr/>
            <p:nvPr/>
          </p:nvSpPr>
          <p:spPr>
            <a:xfrm>
              <a:off x="1019101" y="2904316"/>
              <a:ext cx="10800000" cy="15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6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DE584-139E-487B-87A0-2DC7D880AE61}"/>
              </a:ext>
            </a:extLst>
          </p:cNvPr>
          <p:cNvSpPr txBox="1"/>
          <p:nvPr/>
        </p:nvSpPr>
        <p:spPr>
          <a:xfrm>
            <a:off x="550897" y="547103"/>
            <a:ext cx="61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二分图：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F7D075-E94D-4B5F-95CC-1E113FDA93A7}"/>
              </a:ext>
            </a:extLst>
          </p:cNvPr>
          <p:cNvGrpSpPr/>
          <p:nvPr/>
        </p:nvGrpSpPr>
        <p:grpSpPr>
          <a:xfrm>
            <a:off x="866246" y="2023323"/>
            <a:ext cx="10800000" cy="2102776"/>
            <a:chOff x="866246" y="2023323"/>
            <a:chExt cx="10800000" cy="21027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4E36DAB-8595-4F1B-BD43-933FBFB4456C}"/>
                </a:ext>
              </a:extLst>
            </p:cNvPr>
            <p:cNvGrpSpPr/>
            <p:nvPr/>
          </p:nvGrpSpPr>
          <p:grpSpPr>
            <a:xfrm>
              <a:off x="3078623" y="2558122"/>
              <a:ext cx="1330294" cy="1397229"/>
              <a:chOff x="3419066" y="2500975"/>
              <a:chExt cx="1129932" cy="1418865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E1D54-8E61-4FAD-A834-9675D041F3A4}"/>
                  </a:ext>
                </a:extLst>
              </p:cNvPr>
              <p:cNvSpPr/>
              <p:nvPr/>
            </p:nvSpPr>
            <p:spPr>
              <a:xfrm>
                <a:off x="3424970" y="2500975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8B04910-543F-4EEC-9C1D-47A8E5240393}"/>
                  </a:ext>
                </a:extLst>
              </p:cNvPr>
              <p:cNvSpPr/>
              <p:nvPr/>
            </p:nvSpPr>
            <p:spPr>
              <a:xfrm>
                <a:off x="3426129" y="3720964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EC0A0DC-8968-4E03-9098-17F513CC5213}"/>
                  </a:ext>
                </a:extLst>
              </p:cNvPr>
              <p:cNvSpPr/>
              <p:nvPr/>
            </p:nvSpPr>
            <p:spPr>
              <a:xfrm>
                <a:off x="3426128" y="3457238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80D588E-EDB0-4A2E-8AD8-315AFD3C2A5D}"/>
                  </a:ext>
                </a:extLst>
              </p:cNvPr>
              <p:cNvSpPr/>
              <p:nvPr/>
            </p:nvSpPr>
            <p:spPr>
              <a:xfrm>
                <a:off x="3419066" y="3218561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5BB8467-EC95-4668-9529-1DC932789A9E}"/>
                  </a:ext>
                </a:extLst>
              </p:cNvPr>
              <p:cNvSpPr/>
              <p:nvPr/>
            </p:nvSpPr>
            <p:spPr>
              <a:xfrm>
                <a:off x="3420086" y="2962662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467BE2F7-2D72-46D2-A78D-AF18A3C1BEFF}"/>
                  </a:ext>
                </a:extLst>
              </p:cNvPr>
              <p:cNvSpPr/>
              <p:nvPr/>
            </p:nvSpPr>
            <p:spPr>
              <a:xfrm>
                <a:off x="3422719" y="2733496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175888-4885-49B6-9AB9-F3E18B148587}"/>
                </a:ext>
              </a:extLst>
            </p:cNvPr>
            <p:cNvGrpSpPr/>
            <p:nvPr/>
          </p:nvGrpSpPr>
          <p:grpSpPr>
            <a:xfrm>
              <a:off x="8187496" y="2488401"/>
              <a:ext cx="906389" cy="1605489"/>
              <a:chOff x="6654699" y="2444012"/>
              <a:chExt cx="497667" cy="1605489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5DB6CFC-9C1E-4339-99A2-15739BD3360E}"/>
                  </a:ext>
                </a:extLst>
              </p:cNvPr>
              <p:cNvSpPr/>
              <p:nvPr/>
            </p:nvSpPr>
            <p:spPr>
              <a:xfrm>
                <a:off x="6654935" y="3781801"/>
                <a:ext cx="496465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41A5A65-299B-4D69-A642-3DD13F7D2811}"/>
                  </a:ext>
                </a:extLst>
              </p:cNvPr>
              <p:cNvSpPr/>
              <p:nvPr/>
            </p:nvSpPr>
            <p:spPr>
              <a:xfrm>
                <a:off x="6654700" y="351534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1363512-E07D-4E4A-B721-93514251D8F7}"/>
                  </a:ext>
                </a:extLst>
              </p:cNvPr>
              <p:cNvSpPr/>
              <p:nvPr/>
            </p:nvSpPr>
            <p:spPr>
              <a:xfrm>
                <a:off x="6655666" y="324753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6733F8E-25BD-4231-8F31-0BD1CBDC62CF}"/>
                  </a:ext>
                </a:extLst>
              </p:cNvPr>
              <p:cNvSpPr/>
              <p:nvPr/>
            </p:nvSpPr>
            <p:spPr>
              <a:xfrm>
                <a:off x="6654700" y="2979720"/>
                <a:ext cx="497666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D66B428-81AF-44A1-A02B-6AD763606DEA}"/>
                  </a:ext>
                </a:extLst>
              </p:cNvPr>
              <p:cNvSpPr/>
              <p:nvPr/>
            </p:nvSpPr>
            <p:spPr>
              <a:xfrm>
                <a:off x="6654699" y="2712020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FCB4F8-27E9-4CD3-A28E-8A5F3234EB79}"/>
                  </a:ext>
                </a:extLst>
              </p:cNvPr>
              <p:cNvSpPr/>
              <p:nvPr/>
            </p:nvSpPr>
            <p:spPr>
              <a:xfrm>
                <a:off x="6654699" y="2444012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FBFE3F-485E-481F-930C-48BF76F389FB}"/>
                </a:ext>
              </a:extLst>
            </p:cNvPr>
            <p:cNvSpPr/>
            <p:nvPr/>
          </p:nvSpPr>
          <p:spPr>
            <a:xfrm rot="16200000">
              <a:off x="1871069" y="3769425"/>
              <a:ext cx="111525" cy="123698"/>
            </a:xfrm>
            <a:prstGeom prst="ellipse">
              <a:avLst/>
            </a:prstGeom>
            <a:solidFill>
              <a:srgbClr val="00CE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94FC29-56C8-4F73-9984-8888C4DD380D}"/>
                </a:ext>
              </a:extLst>
            </p:cNvPr>
            <p:cNvSpPr/>
            <p:nvPr/>
          </p:nvSpPr>
          <p:spPr>
            <a:xfrm rot="16200000">
              <a:off x="1871069" y="3235843"/>
              <a:ext cx="111525" cy="12369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8A6B8F-0DAE-4300-B16C-65D119CD7FDD}"/>
                </a:ext>
              </a:extLst>
            </p:cNvPr>
            <p:cNvSpPr/>
            <p:nvPr/>
          </p:nvSpPr>
          <p:spPr>
            <a:xfrm rot="16200000">
              <a:off x="1871068" y="2682471"/>
              <a:ext cx="111525" cy="1236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219CFF-CF2F-421D-B0FF-72FCDC8C7EDF}"/>
                </a:ext>
              </a:extLst>
            </p:cNvPr>
            <p:cNvSpPr/>
            <p:nvPr/>
          </p:nvSpPr>
          <p:spPr>
            <a:xfrm rot="16200000">
              <a:off x="1103117" y="3009273"/>
              <a:ext cx="1649951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2B6CC8-9A3C-4BA3-8DD6-542F5F7AEB8A}"/>
                </a:ext>
              </a:extLst>
            </p:cNvPr>
            <p:cNvSpPr/>
            <p:nvPr/>
          </p:nvSpPr>
          <p:spPr>
            <a:xfrm rot="16200000">
              <a:off x="2365771" y="3009273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83CB0E0-F50A-43BC-9BCB-B824A69B3E94}"/>
                </a:ext>
              </a:extLst>
            </p:cNvPr>
            <p:cNvCxnSpPr>
              <a:cxnSpLocks/>
              <a:stCxn id="5" idx="4"/>
              <a:endCxn id="180" idx="1"/>
            </p:cNvCxnSpPr>
            <p:nvPr/>
          </p:nvCxnSpPr>
          <p:spPr>
            <a:xfrm>
              <a:off x="1988681" y="3831274"/>
              <a:ext cx="1149831" cy="3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E1A04A-163D-4876-AD2C-D8E19DFAFE95}"/>
                </a:ext>
              </a:extLst>
            </p:cNvPr>
            <p:cNvCxnSpPr>
              <a:cxnSpLocks/>
              <a:stCxn id="5" idx="4"/>
              <a:endCxn id="179" idx="1"/>
            </p:cNvCxnSpPr>
            <p:nvPr/>
          </p:nvCxnSpPr>
          <p:spPr>
            <a:xfrm flipV="1">
              <a:off x="1988681" y="3592802"/>
              <a:ext cx="1131616" cy="238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1B1926-7374-45E1-B276-58285082BDE7}"/>
                </a:ext>
              </a:extLst>
            </p:cNvPr>
            <p:cNvCxnSpPr>
              <a:cxnSpLocks/>
              <a:stCxn id="7" idx="4"/>
              <a:endCxn id="180" idx="1"/>
            </p:cNvCxnSpPr>
            <p:nvPr/>
          </p:nvCxnSpPr>
          <p:spPr>
            <a:xfrm>
              <a:off x="1988681" y="3297692"/>
              <a:ext cx="1149831" cy="572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8DD5EE6-332F-4B95-A155-E74BDD0AC9C2}"/>
                </a:ext>
              </a:extLst>
            </p:cNvPr>
            <p:cNvCxnSpPr>
              <a:cxnSpLocks/>
              <a:stCxn id="7" idx="4"/>
              <a:endCxn id="178" idx="1"/>
            </p:cNvCxnSpPr>
            <p:nvPr/>
          </p:nvCxnSpPr>
          <p:spPr>
            <a:xfrm>
              <a:off x="1988681" y="3297692"/>
              <a:ext cx="1166055" cy="71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DCA54E0-8808-46ED-95A9-D5E4816B7D05}"/>
                </a:ext>
              </a:extLst>
            </p:cNvPr>
            <p:cNvCxnSpPr>
              <a:cxnSpLocks/>
              <a:stCxn id="7" idx="4"/>
              <a:endCxn id="177" idx="1"/>
            </p:cNvCxnSpPr>
            <p:nvPr/>
          </p:nvCxnSpPr>
          <p:spPr>
            <a:xfrm flipV="1">
              <a:off x="1988681" y="3113787"/>
              <a:ext cx="1155956" cy="183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0ED20C-38DD-45C8-A72A-9E0A862C02F2}"/>
                </a:ext>
              </a:extLst>
            </p:cNvPr>
            <p:cNvCxnSpPr>
              <a:cxnSpLocks/>
              <a:stCxn id="8" idx="4"/>
              <a:endCxn id="175" idx="2"/>
            </p:cNvCxnSpPr>
            <p:nvPr/>
          </p:nvCxnSpPr>
          <p:spPr>
            <a:xfrm flipV="1">
              <a:off x="1988680" y="2649490"/>
              <a:ext cx="1159732" cy="948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DDD54A9-9EBB-4D77-8E50-E17D06261639}"/>
                </a:ext>
              </a:extLst>
            </p:cNvPr>
            <p:cNvCxnSpPr>
              <a:cxnSpLocks/>
              <a:stCxn id="8" idx="4"/>
              <a:endCxn id="176" idx="1"/>
            </p:cNvCxnSpPr>
            <p:nvPr/>
          </p:nvCxnSpPr>
          <p:spPr>
            <a:xfrm>
              <a:off x="1988680" y="2744320"/>
              <a:ext cx="1191445" cy="124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D939DEB-BBF6-4E6F-8887-479171166395}"/>
                </a:ext>
              </a:extLst>
            </p:cNvPr>
            <p:cNvCxnSpPr>
              <a:cxnSpLocks/>
              <a:stCxn id="8" idx="4"/>
              <a:endCxn id="178" idx="1"/>
            </p:cNvCxnSpPr>
            <p:nvPr/>
          </p:nvCxnSpPr>
          <p:spPr>
            <a:xfrm>
              <a:off x="1988680" y="2744320"/>
              <a:ext cx="1166056" cy="625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3001104-FA30-468F-9852-CBC64E00AE7C}"/>
                </a:ext>
              </a:extLst>
            </p:cNvPr>
            <p:cNvSpPr/>
            <p:nvPr/>
          </p:nvSpPr>
          <p:spPr>
            <a:xfrm>
              <a:off x="5085543" y="2567000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58C91634-AEE7-4FEC-AC5A-796F738BA0C3}"/>
                </a:ext>
              </a:extLst>
            </p:cNvPr>
            <p:cNvSpPr/>
            <p:nvPr/>
          </p:nvSpPr>
          <p:spPr>
            <a:xfrm>
              <a:off x="5085543" y="2826471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A2F7D95-418A-4D9C-9AC1-0C3302E16787}"/>
                </a:ext>
              </a:extLst>
            </p:cNvPr>
            <p:cNvSpPr/>
            <p:nvPr/>
          </p:nvSpPr>
          <p:spPr>
            <a:xfrm>
              <a:off x="5081769" y="3091126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0DADB53-F269-45AA-BC3D-44D10A00E2B8}"/>
                </a:ext>
              </a:extLst>
            </p:cNvPr>
            <p:cNvSpPr/>
            <p:nvPr/>
          </p:nvSpPr>
          <p:spPr>
            <a:xfrm>
              <a:off x="5091867" y="3354865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E5060957-A27D-4D4B-AA71-1AFD0B7D5CAB}"/>
                </a:ext>
              </a:extLst>
            </p:cNvPr>
            <p:cNvSpPr/>
            <p:nvPr/>
          </p:nvSpPr>
          <p:spPr>
            <a:xfrm>
              <a:off x="5077626" y="362035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流程图: 手动操作 62">
              <a:extLst>
                <a:ext uri="{FF2B5EF4-FFF2-40B4-BE49-F238E27FC236}">
                  <a16:creationId xmlns:a16="http://schemas.microsoft.com/office/drawing/2014/main" id="{B867EA07-1962-4C6F-8A31-F053E2B8FCF7}"/>
                </a:ext>
              </a:extLst>
            </p:cNvPr>
            <p:cNvSpPr/>
            <p:nvPr/>
          </p:nvSpPr>
          <p:spPr>
            <a:xfrm>
              <a:off x="5069481" y="3922384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D2A1B19-91EA-4D0B-B264-7A851DF97816}"/>
                </a:ext>
              </a:extLst>
            </p:cNvPr>
            <p:cNvGrpSpPr/>
            <p:nvPr/>
          </p:nvGrpSpPr>
          <p:grpSpPr>
            <a:xfrm>
              <a:off x="4991391" y="2486257"/>
              <a:ext cx="312435" cy="1605489"/>
              <a:chOff x="3495835" y="3115806"/>
              <a:chExt cx="788870" cy="160548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5E53517-8BB7-4E4B-AD24-40F8D5A4AC11}"/>
                  </a:ext>
                </a:extLst>
              </p:cNvPr>
              <p:cNvSpPr/>
              <p:nvPr/>
            </p:nvSpPr>
            <p:spPr>
              <a:xfrm>
                <a:off x="3495838" y="3115806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BCC8C7A-AB6C-483F-9634-17E73478A83A}"/>
                  </a:ext>
                </a:extLst>
              </p:cNvPr>
              <p:cNvSpPr/>
              <p:nvPr/>
            </p:nvSpPr>
            <p:spPr>
              <a:xfrm>
                <a:off x="3495838" y="33838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C975CE7-614A-42B6-9357-D3B73C6E217E}"/>
                  </a:ext>
                </a:extLst>
              </p:cNvPr>
              <p:cNvSpPr/>
              <p:nvPr/>
            </p:nvSpPr>
            <p:spPr>
              <a:xfrm>
                <a:off x="3495838" y="36515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7AC7ED0-AFFB-46C2-8A40-23296A62C364}"/>
                  </a:ext>
                </a:extLst>
              </p:cNvPr>
              <p:cNvSpPr/>
              <p:nvPr/>
            </p:nvSpPr>
            <p:spPr>
              <a:xfrm>
                <a:off x="3497315" y="3919328"/>
                <a:ext cx="767373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B583E47-F75C-4361-908A-A0D6B6E6E9ED}"/>
                  </a:ext>
                </a:extLst>
              </p:cNvPr>
              <p:cNvSpPr/>
              <p:nvPr/>
            </p:nvSpPr>
            <p:spPr>
              <a:xfrm>
                <a:off x="3495835" y="4187138"/>
                <a:ext cx="78887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7939341-CC58-45C4-ACFE-C760D2E5F225}"/>
                  </a:ext>
                </a:extLst>
              </p:cNvPr>
              <p:cNvSpPr/>
              <p:nvPr/>
            </p:nvSpPr>
            <p:spPr>
              <a:xfrm>
                <a:off x="3496196" y="4453595"/>
                <a:ext cx="788509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C35F5E-A1CD-44AA-8809-4BC3AD666BE4}"/>
                </a:ext>
              </a:extLst>
            </p:cNvPr>
            <p:cNvSpPr txBox="1"/>
            <p:nvPr/>
          </p:nvSpPr>
          <p:spPr>
            <a:xfrm>
              <a:off x="6227003" y="2103917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Indegree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C65E219-B144-4D65-860F-A51FE0A1C948}"/>
                </a:ext>
              </a:extLst>
            </p:cNvPr>
            <p:cNvSpPr txBox="1"/>
            <p:nvPr/>
          </p:nvSpPr>
          <p:spPr>
            <a:xfrm>
              <a:off x="8108927" y="2055879"/>
              <a:ext cx="110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Dynamic Weight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D13BF1-5BC8-45FF-B60E-79BE1CBE0CE6}"/>
                </a:ext>
              </a:extLst>
            </p:cNvPr>
            <p:cNvSpPr txBox="1"/>
            <p:nvPr/>
          </p:nvSpPr>
          <p:spPr>
            <a:xfrm>
              <a:off x="4653445" y="2102954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Vertex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8E37ED-A642-42DB-97B5-861EAE2EFF21}"/>
                </a:ext>
              </a:extLst>
            </p:cNvPr>
            <p:cNvSpPr txBox="1"/>
            <p:nvPr/>
          </p:nvSpPr>
          <p:spPr>
            <a:xfrm>
              <a:off x="1557959" y="2110322"/>
              <a:ext cx="739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API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5ADEFBE-FABE-4E1F-9CF8-9FB7D74D0B8C}"/>
                </a:ext>
              </a:extLst>
            </p:cNvPr>
            <p:cNvSpPr txBox="1"/>
            <p:nvPr/>
          </p:nvSpPr>
          <p:spPr>
            <a:xfrm>
              <a:off x="2570944" y="2023323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Application 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A8714AD-3C67-4310-94D2-A6D7F339664C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647404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92E6CD9-84CD-4D95-877F-51E27CCC6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915412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94B5724-FD4F-41B5-B667-B319EF066CD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3183112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312D764-EB51-4618-B0F3-2B5B706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450926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86EE9F4-74E5-4144-8C68-DBF5F10373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718736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95D5D22-E2B0-41B5-A944-FA43B2A60DC5}"/>
                </a:ext>
              </a:extLst>
            </p:cNvPr>
            <p:cNvCxnSpPr>
              <a:cxnSpLocks/>
            </p:cNvCxnSpPr>
            <p:nvPr/>
          </p:nvCxnSpPr>
          <p:spPr>
            <a:xfrm>
              <a:off x="7793947" y="398519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63ACA5F-B32F-4FC2-80D4-B928F341E490}"/>
                </a:ext>
              </a:extLst>
            </p:cNvPr>
            <p:cNvSpPr txBox="1"/>
            <p:nvPr/>
          </p:nvSpPr>
          <p:spPr>
            <a:xfrm>
              <a:off x="7824506" y="2434124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B7D630E-0972-462A-98D5-B0A6ED15C729}"/>
                </a:ext>
              </a:extLst>
            </p:cNvPr>
            <p:cNvSpPr txBox="1"/>
            <p:nvPr/>
          </p:nvSpPr>
          <p:spPr>
            <a:xfrm>
              <a:off x="7836281" y="2693060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2BA97FD-E11E-4787-91EE-AF9FCFC2C2C7}"/>
                </a:ext>
              </a:extLst>
            </p:cNvPr>
            <p:cNvSpPr txBox="1"/>
            <p:nvPr/>
          </p:nvSpPr>
          <p:spPr>
            <a:xfrm>
              <a:off x="7836281" y="2968267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449E13D-C336-489A-9D4F-6A2A21DDC881}"/>
                </a:ext>
              </a:extLst>
            </p:cNvPr>
            <p:cNvSpPr txBox="1"/>
            <p:nvPr/>
          </p:nvSpPr>
          <p:spPr>
            <a:xfrm>
              <a:off x="7848056" y="3236081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F703237-8335-45A7-B8BE-7CE1855BE894}"/>
                </a:ext>
              </a:extLst>
            </p:cNvPr>
            <p:cNvSpPr txBox="1"/>
            <p:nvPr/>
          </p:nvSpPr>
          <p:spPr>
            <a:xfrm>
              <a:off x="7848061" y="3511292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B977287-5208-4C07-B1C6-B0774413087A}"/>
                </a:ext>
              </a:extLst>
            </p:cNvPr>
            <p:cNvSpPr txBox="1"/>
            <p:nvPr/>
          </p:nvSpPr>
          <p:spPr>
            <a:xfrm>
              <a:off x="7859836" y="3770228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/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箭头: 右 119">
              <a:extLst>
                <a:ext uri="{FF2B5EF4-FFF2-40B4-BE49-F238E27FC236}">
                  <a16:creationId xmlns:a16="http://schemas.microsoft.com/office/drawing/2014/main" id="{8CE17959-901B-40C3-9C89-CD3CB614666F}"/>
                </a:ext>
              </a:extLst>
            </p:cNvPr>
            <p:cNvSpPr/>
            <p:nvPr/>
          </p:nvSpPr>
          <p:spPr>
            <a:xfrm>
              <a:off x="4692410" y="3091461"/>
              <a:ext cx="191356" cy="161841"/>
            </a:xfrm>
            <a:prstGeom prst="rightArrow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CFF9F1-DBE9-4886-804C-6F7EC5DE289D}"/>
                </a:ext>
              </a:extLst>
            </p:cNvPr>
            <p:cNvGrpSpPr/>
            <p:nvPr/>
          </p:nvGrpSpPr>
          <p:grpSpPr>
            <a:xfrm>
              <a:off x="9442116" y="2486257"/>
              <a:ext cx="913261" cy="1605489"/>
              <a:chOff x="7908636" y="2441868"/>
              <a:chExt cx="497667" cy="160548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9BA73F0-7FB1-47D2-8B3A-F8C410D83B6E}"/>
                  </a:ext>
                </a:extLst>
              </p:cNvPr>
              <p:cNvSpPr/>
              <p:nvPr/>
            </p:nvSpPr>
            <p:spPr>
              <a:xfrm>
                <a:off x="7908872" y="3779657"/>
                <a:ext cx="496465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FF67B27-C08E-46AC-B11D-CA7F9812D60B}"/>
                  </a:ext>
                </a:extLst>
              </p:cNvPr>
              <p:cNvSpPr/>
              <p:nvPr/>
            </p:nvSpPr>
            <p:spPr>
              <a:xfrm>
                <a:off x="7908637" y="351320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FC7E17-36C5-40A0-A268-CAF063A67220}"/>
                  </a:ext>
                </a:extLst>
              </p:cNvPr>
              <p:cNvSpPr/>
              <p:nvPr/>
            </p:nvSpPr>
            <p:spPr>
              <a:xfrm>
                <a:off x="7909603" y="324539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C85E6B-D7F6-4211-8287-3146C0FAADE6}"/>
                  </a:ext>
                </a:extLst>
              </p:cNvPr>
              <p:cNvSpPr/>
              <p:nvPr/>
            </p:nvSpPr>
            <p:spPr>
              <a:xfrm>
                <a:off x="7908637" y="2977576"/>
                <a:ext cx="497666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AB0DEC7-1107-4E86-85BA-AB8BF524F154}"/>
                  </a:ext>
                </a:extLst>
              </p:cNvPr>
              <p:cNvSpPr/>
              <p:nvPr/>
            </p:nvSpPr>
            <p:spPr>
              <a:xfrm>
                <a:off x="7908636" y="2709876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B128E7E-FB7D-4C88-A884-03B2803A2673}"/>
                  </a:ext>
                </a:extLst>
              </p:cNvPr>
              <p:cNvSpPr/>
              <p:nvPr/>
            </p:nvSpPr>
            <p:spPr>
              <a:xfrm>
                <a:off x="7908636" y="2441868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80804D9D-6C35-4D11-90D5-417514F26599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 flipV="1">
              <a:off x="9096898" y="2620107"/>
              <a:ext cx="345217" cy="5378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36B12CA9-A9C5-4B1D-ADFA-7ED87EDA3F2C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096898" y="2622251"/>
              <a:ext cx="345217" cy="2658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7EC5BF0F-723A-48F3-967F-3E00FC9B9CA6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 flipV="1">
              <a:off x="9095799" y="3155815"/>
              <a:ext cx="346318" cy="537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BBA05441-2B97-4BA5-A682-A6CCB31D53A6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9096898" y="2890259"/>
              <a:ext cx="346992" cy="533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72C79AC-66E2-43A5-A92C-D7C677FA1CBE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9096898" y="3425773"/>
              <a:ext cx="345220" cy="26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1C439FE-9F45-44FF-B6E8-7C3723C8DDA5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9095799" y="3957896"/>
              <a:ext cx="346750" cy="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A97D224-E322-4152-B788-38F1366E8CBF}"/>
                </a:ext>
              </a:extLst>
            </p:cNvPr>
            <p:cNvSpPr txBox="1"/>
            <p:nvPr/>
          </p:nvSpPr>
          <p:spPr>
            <a:xfrm>
              <a:off x="9546763" y="2124101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Criticality 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8" name="右大括号 1037">
              <a:extLst>
                <a:ext uri="{FF2B5EF4-FFF2-40B4-BE49-F238E27FC236}">
                  <a16:creationId xmlns:a16="http://schemas.microsoft.com/office/drawing/2014/main" id="{E025E7F5-2CBD-462F-8D77-5B5840AF0C28}"/>
                </a:ext>
              </a:extLst>
            </p:cNvPr>
            <p:cNvSpPr/>
            <p:nvPr/>
          </p:nvSpPr>
          <p:spPr>
            <a:xfrm>
              <a:off x="10435003" y="2485248"/>
              <a:ext cx="170568" cy="518340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9B3AC3B-554E-4E9B-AFCE-074B17DA8CAC}"/>
                </a:ext>
              </a:extLst>
            </p:cNvPr>
            <p:cNvSpPr txBox="1"/>
            <p:nvPr/>
          </p:nvSpPr>
          <p:spPr>
            <a:xfrm>
              <a:off x="10605571" y="2601549"/>
              <a:ext cx="998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&gt;threshold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A65457FD-2D22-4296-B042-A1DE56BD29D8}"/>
                </a:ext>
              </a:extLst>
            </p:cNvPr>
            <p:cNvSpPr/>
            <p:nvPr/>
          </p:nvSpPr>
          <p:spPr>
            <a:xfrm>
              <a:off x="10463487" y="3064741"/>
              <a:ext cx="170568" cy="982486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08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0758699-00C7-4F85-B28B-7A3D0650E205}"/>
                </a:ext>
              </a:extLst>
            </p:cNvPr>
            <p:cNvSpPr txBox="1"/>
            <p:nvPr/>
          </p:nvSpPr>
          <p:spPr>
            <a:xfrm>
              <a:off x="10667972" y="3410844"/>
              <a:ext cx="998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&lt;threshold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Non-critical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14E1B5-3CC2-4DB8-8315-FD6DA19ED475}"/>
                </a:ext>
              </a:extLst>
            </p:cNvPr>
            <p:cNvGrpSpPr/>
            <p:nvPr/>
          </p:nvGrpSpPr>
          <p:grpSpPr>
            <a:xfrm>
              <a:off x="1018889" y="2744320"/>
              <a:ext cx="846089" cy="1086954"/>
              <a:chOff x="2061979" y="2699931"/>
              <a:chExt cx="536936" cy="1086954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06DC8BE-E992-4D31-9E78-AF1C50E63DCE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2061980" y="2699931"/>
                <a:ext cx="536934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DCBE088-C22A-4F48-AF72-E97A0C581D7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H="1">
                <a:off x="2061979" y="3253303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35B8097-FE93-49D8-9359-FBC368201F6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>
                <a:off x="2061980" y="3786885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7A72233-C5C8-43A8-A1C3-48A1BA49A50A}"/>
                </a:ext>
              </a:extLst>
            </p:cNvPr>
            <p:cNvSpPr txBox="1"/>
            <p:nvPr/>
          </p:nvSpPr>
          <p:spPr>
            <a:xfrm>
              <a:off x="866246" y="2092166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Request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AAEB11-D48C-4FE7-BCF3-03D83856C72A}"/>
                </a:ext>
              </a:extLst>
            </p:cNvPr>
            <p:cNvSpPr txBox="1"/>
            <p:nvPr/>
          </p:nvSpPr>
          <p:spPr>
            <a:xfrm>
              <a:off x="970482" y="3038933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DD966D9-51D3-4896-A5F3-BBF6F8A979F3}"/>
                </a:ext>
              </a:extLst>
            </p:cNvPr>
            <p:cNvSpPr txBox="1"/>
            <p:nvPr/>
          </p:nvSpPr>
          <p:spPr>
            <a:xfrm>
              <a:off x="982645" y="3595509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376D048-4AD1-4AE7-9ED5-BF689B9B6E11}"/>
                </a:ext>
              </a:extLst>
            </p:cNvPr>
            <p:cNvSpPr txBox="1"/>
            <p:nvPr/>
          </p:nvSpPr>
          <p:spPr>
            <a:xfrm>
              <a:off x="1821642" y="2851074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9BD7E27-6AC6-4A9A-A27F-A5A77032909C}"/>
                </a:ext>
              </a:extLst>
            </p:cNvPr>
            <p:cNvSpPr txBox="1"/>
            <p:nvPr/>
          </p:nvSpPr>
          <p:spPr>
            <a:xfrm>
              <a:off x="1822803" y="3412619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9DF57F6-6082-49E0-B207-4BE9D702CB67}"/>
                </a:ext>
              </a:extLst>
            </p:cNvPr>
            <p:cNvSpPr/>
            <p:nvPr/>
          </p:nvSpPr>
          <p:spPr>
            <a:xfrm>
              <a:off x="6982351" y="2486920"/>
              <a:ext cx="80848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90C2789-B7A3-4810-A28E-897B81F9D1AD}"/>
                </a:ext>
              </a:extLst>
            </p:cNvPr>
            <p:cNvSpPr/>
            <p:nvPr/>
          </p:nvSpPr>
          <p:spPr>
            <a:xfrm>
              <a:off x="6982351" y="27549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68DBDC0-77F0-4FAA-8650-C6B7BBE6A864}"/>
                </a:ext>
              </a:extLst>
            </p:cNvPr>
            <p:cNvSpPr/>
            <p:nvPr/>
          </p:nvSpPr>
          <p:spPr>
            <a:xfrm>
              <a:off x="6982351" y="30226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A21E04E-3AB1-4E30-84B2-C64CAEA279E6}"/>
                </a:ext>
              </a:extLst>
            </p:cNvPr>
            <p:cNvSpPr/>
            <p:nvPr/>
          </p:nvSpPr>
          <p:spPr>
            <a:xfrm>
              <a:off x="6982349" y="3290442"/>
              <a:ext cx="80848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3D3A36-6C31-4026-9DF2-9403386D12C5}"/>
                </a:ext>
              </a:extLst>
            </p:cNvPr>
            <p:cNvSpPr/>
            <p:nvPr/>
          </p:nvSpPr>
          <p:spPr>
            <a:xfrm>
              <a:off x="6982351" y="3558252"/>
              <a:ext cx="80885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423102-BBCC-46C8-9C36-65D6891D8641}"/>
                </a:ext>
              </a:extLst>
            </p:cNvPr>
            <p:cNvSpPr/>
            <p:nvPr/>
          </p:nvSpPr>
          <p:spPr>
            <a:xfrm>
              <a:off x="6982728" y="3824709"/>
              <a:ext cx="800062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/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/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/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/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/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/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/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/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/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/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/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/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/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/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/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/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/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19981AD-C7A6-47FA-9C99-FC373DF633E4}"/>
                </a:ext>
              </a:extLst>
            </p:cNvPr>
            <p:cNvSpPr txBox="1"/>
            <p:nvPr/>
          </p:nvSpPr>
          <p:spPr>
            <a:xfrm>
              <a:off x="959314" y="2507580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F49043B-5987-4280-86F7-27C4196BF4B1}"/>
                </a:ext>
              </a:extLst>
            </p:cNvPr>
            <p:cNvSpPr/>
            <p:nvPr/>
          </p:nvSpPr>
          <p:spPr>
            <a:xfrm>
              <a:off x="3148411" y="2595114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354B469C-6793-4C4A-BF58-837C3498AD35}"/>
                </a:ext>
              </a:extLst>
            </p:cNvPr>
            <p:cNvSpPr/>
            <p:nvPr/>
          </p:nvSpPr>
          <p:spPr>
            <a:xfrm>
              <a:off x="3148411" y="2801319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2B4D492-2938-46B4-ADBD-002FF058E23C}"/>
                </a:ext>
              </a:extLst>
            </p:cNvPr>
            <p:cNvSpPr/>
            <p:nvPr/>
          </p:nvSpPr>
          <p:spPr>
            <a:xfrm>
              <a:off x="3144637" y="3048218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8" name="菱形 177">
              <a:extLst>
                <a:ext uri="{FF2B5EF4-FFF2-40B4-BE49-F238E27FC236}">
                  <a16:creationId xmlns:a16="http://schemas.microsoft.com/office/drawing/2014/main" id="{09763B54-5CA0-4C99-A2A1-82A772646546}"/>
                </a:ext>
              </a:extLst>
            </p:cNvPr>
            <p:cNvSpPr/>
            <p:nvPr/>
          </p:nvSpPr>
          <p:spPr>
            <a:xfrm>
              <a:off x="3154735" y="3294201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9" name="五边形 178">
              <a:extLst>
                <a:ext uri="{FF2B5EF4-FFF2-40B4-BE49-F238E27FC236}">
                  <a16:creationId xmlns:a16="http://schemas.microsoft.com/office/drawing/2014/main" id="{64E9D38B-79B6-4DA1-9739-983604A5F88D}"/>
                </a:ext>
              </a:extLst>
            </p:cNvPr>
            <p:cNvSpPr/>
            <p:nvPr/>
          </p:nvSpPr>
          <p:spPr>
            <a:xfrm>
              <a:off x="3120297" y="354193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0" name="流程图: 手动操作 179">
              <a:extLst>
                <a:ext uri="{FF2B5EF4-FFF2-40B4-BE49-F238E27FC236}">
                  <a16:creationId xmlns:a16="http://schemas.microsoft.com/office/drawing/2014/main" id="{E95E5730-92DC-4CAD-9745-272129BD84CF}"/>
                </a:ext>
              </a:extLst>
            </p:cNvPr>
            <p:cNvSpPr/>
            <p:nvPr/>
          </p:nvSpPr>
          <p:spPr>
            <a:xfrm>
              <a:off x="3122251" y="3817330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1F09833-BB94-4906-81D5-C2874993A187}"/>
                </a:ext>
              </a:extLst>
            </p:cNvPr>
            <p:cNvSpPr/>
            <p:nvPr/>
          </p:nvSpPr>
          <p:spPr>
            <a:xfrm>
              <a:off x="5621194" y="2472227"/>
              <a:ext cx="962314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DE6709-DE19-4E61-BCDA-B6C75337BC01}"/>
                </a:ext>
              </a:extLst>
            </p:cNvPr>
            <p:cNvSpPr/>
            <p:nvPr/>
          </p:nvSpPr>
          <p:spPr>
            <a:xfrm>
              <a:off x="5621194" y="27402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18D4BD4-2A62-4613-B2CD-FA58C55BBB86}"/>
                </a:ext>
              </a:extLst>
            </p:cNvPr>
            <p:cNvSpPr/>
            <p:nvPr/>
          </p:nvSpPr>
          <p:spPr>
            <a:xfrm>
              <a:off x="5621194" y="30079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EC43E5A-F8CB-4E8F-9237-7508CA7BD06E}"/>
                </a:ext>
              </a:extLst>
            </p:cNvPr>
            <p:cNvSpPr/>
            <p:nvPr/>
          </p:nvSpPr>
          <p:spPr>
            <a:xfrm>
              <a:off x="5621194" y="327574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0A7E296-63C3-4DBA-8AEE-913ADAFF9C67}"/>
                </a:ext>
              </a:extLst>
            </p:cNvPr>
            <p:cNvSpPr/>
            <p:nvPr/>
          </p:nvSpPr>
          <p:spPr>
            <a:xfrm>
              <a:off x="5621194" y="354355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803847A-1D6F-4531-B7BD-2B21CF2B68FE}"/>
                </a:ext>
              </a:extLst>
            </p:cNvPr>
            <p:cNvSpPr/>
            <p:nvPr/>
          </p:nvSpPr>
          <p:spPr>
            <a:xfrm>
              <a:off x="5619783" y="3810016"/>
              <a:ext cx="96454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/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/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/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/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𝒏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/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/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𝒍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6B25099-3A0C-47BF-BF46-B6DE8113DC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629341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CECF9E9-6D0D-4246-96BB-0FC8C9B8A9A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897349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DBA6DCAB-8B08-41C9-B94A-D88F2ECB5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3165049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D49F36F-7520-4393-8CC8-55E7480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432863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984C00E-8255-401E-9E9A-08C3E24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70067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975D99DF-723B-41F1-B6FD-08C73E978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4088" y="3967130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577016-8393-4AD8-BA33-B5B627C98589}"/>
                </a:ext>
              </a:extLst>
            </p:cNvPr>
            <p:cNvSpPr/>
            <p:nvPr/>
          </p:nvSpPr>
          <p:spPr>
            <a:xfrm rot="16200000">
              <a:off x="3468122" y="3010747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0E377705-E1E1-4FF6-A27B-7645D16B393F}"/>
                </a:ext>
              </a:extLst>
            </p:cNvPr>
            <p:cNvSpPr/>
            <p:nvPr/>
          </p:nvSpPr>
          <p:spPr>
            <a:xfrm>
              <a:off x="4230037" y="258484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F59E82A-6657-47F7-9495-22D29C86641A}"/>
                </a:ext>
              </a:extLst>
            </p:cNvPr>
            <p:cNvCxnSpPr>
              <a:stCxn id="175" idx="6"/>
              <a:endCxn id="3" idx="2"/>
            </p:cNvCxnSpPr>
            <p:nvPr/>
          </p:nvCxnSpPr>
          <p:spPr>
            <a:xfrm>
              <a:off x="3275265" y="2649490"/>
              <a:ext cx="954772" cy="919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圆柱体 159">
              <a:extLst>
                <a:ext uri="{FF2B5EF4-FFF2-40B4-BE49-F238E27FC236}">
                  <a16:creationId xmlns:a16="http://schemas.microsoft.com/office/drawing/2014/main" id="{29C50280-139E-404C-AA16-41B3FEB3F340}"/>
                </a:ext>
              </a:extLst>
            </p:cNvPr>
            <p:cNvSpPr/>
            <p:nvPr/>
          </p:nvSpPr>
          <p:spPr>
            <a:xfrm>
              <a:off x="4231715" y="280826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EAA5AAF-8A80-4833-8DB7-F2EEB8B645F8}"/>
                </a:ext>
              </a:extLst>
            </p:cNvPr>
            <p:cNvCxnSpPr>
              <a:cxnSpLocks/>
              <a:stCxn id="176" idx="5"/>
              <a:endCxn id="160" idx="2"/>
            </p:cNvCxnSpPr>
            <p:nvPr/>
          </p:nvCxnSpPr>
          <p:spPr>
            <a:xfrm>
              <a:off x="3243552" y="2868643"/>
              <a:ext cx="988164" cy="5190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圆柱体 160">
              <a:extLst>
                <a:ext uri="{FF2B5EF4-FFF2-40B4-BE49-F238E27FC236}">
                  <a16:creationId xmlns:a16="http://schemas.microsoft.com/office/drawing/2014/main" id="{2C414BEB-74AB-42F6-BE7A-1312C3530B52}"/>
                </a:ext>
              </a:extLst>
            </p:cNvPr>
            <p:cNvSpPr/>
            <p:nvPr/>
          </p:nvSpPr>
          <p:spPr>
            <a:xfrm>
              <a:off x="4233514" y="304763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2" name="圆柱体 161">
              <a:extLst>
                <a:ext uri="{FF2B5EF4-FFF2-40B4-BE49-F238E27FC236}">
                  <a16:creationId xmlns:a16="http://schemas.microsoft.com/office/drawing/2014/main" id="{646EBEF9-42BF-4BCC-99E8-FB1CCCE432CD}"/>
                </a:ext>
              </a:extLst>
            </p:cNvPr>
            <p:cNvSpPr/>
            <p:nvPr/>
          </p:nvSpPr>
          <p:spPr>
            <a:xfrm>
              <a:off x="4225094" y="330657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1" name="圆柱体 170">
              <a:extLst>
                <a:ext uri="{FF2B5EF4-FFF2-40B4-BE49-F238E27FC236}">
                  <a16:creationId xmlns:a16="http://schemas.microsoft.com/office/drawing/2014/main" id="{FB552DEA-6324-4A18-9DF1-8C2E0FA59334}"/>
                </a:ext>
              </a:extLst>
            </p:cNvPr>
            <p:cNvSpPr/>
            <p:nvPr/>
          </p:nvSpPr>
          <p:spPr>
            <a:xfrm>
              <a:off x="4225155" y="3528521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2" name="圆柱体 171">
              <a:extLst>
                <a:ext uri="{FF2B5EF4-FFF2-40B4-BE49-F238E27FC236}">
                  <a16:creationId xmlns:a16="http://schemas.microsoft.com/office/drawing/2014/main" id="{9D5FBFFF-0DF6-4D83-83F6-01F5DB4D4C53}"/>
                </a:ext>
              </a:extLst>
            </p:cNvPr>
            <p:cNvSpPr/>
            <p:nvPr/>
          </p:nvSpPr>
          <p:spPr>
            <a:xfrm>
              <a:off x="4226834" y="3805213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D8F5BBE-E4D4-47D7-83D4-FEF96F7C6A4B}"/>
                </a:ext>
              </a:extLst>
            </p:cNvPr>
            <p:cNvCxnSpPr>
              <a:stCxn id="177" idx="3"/>
              <a:endCxn id="161" idx="2"/>
            </p:cNvCxnSpPr>
            <p:nvPr/>
          </p:nvCxnSpPr>
          <p:spPr>
            <a:xfrm flipV="1">
              <a:off x="3285699" y="3113203"/>
              <a:ext cx="947815" cy="584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AE2D65-7EE0-4841-BB3B-5F4FC25A59E2}"/>
                </a:ext>
              </a:extLst>
            </p:cNvPr>
            <p:cNvCxnSpPr>
              <a:stCxn id="178" idx="3"/>
              <a:endCxn id="162" idx="2"/>
            </p:cNvCxnSpPr>
            <p:nvPr/>
          </p:nvCxnSpPr>
          <p:spPr>
            <a:xfrm>
              <a:off x="3281589" y="3369661"/>
              <a:ext cx="943505" cy="247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08AA040-F3FD-4787-BAF0-75ABC6FBD3D1}"/>
                </a:ext>
              </a:extLst>
            </p:cNvPr>
            <p:cNvCxnSpPr>
              <a:stCxn id="179" idx="5"/>
              <a:endCxn id="171" idx="2"/>
            </p:cNvCxnSpPr>
            <p:nvPr/>
          </p:nvCxnSpPr>
          <p:spPr>
            <a:xfrm>
              <a:off x="3282901" y="3592802"/>
              <a:ext cx="942254" cy="128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9E919BC-8AE2-4D35-9239-B0988E661D62}"/>
                </a:ext>
              </a:extLst>
            </p:cNvPr>
            <p:cNvCxnSpPr>
              <a:stCxn id="180" idx="3"/>
              <a:endCxn id="172" idx="2"/>
            </p:cNvCxnSpPr>
            <p:nvPr/>
          </p:nvCxnSpPr>
          <p:spPr>
            <a:xfrm>
              <a:off x="3268595" y="3870597"/>
              <a:ext cx="958239" cy="185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BF5FC84C-922D-4D87-81B4-B0A4C8D5AC9D}"/>
                </a:ext>
              </a:extLst>
            </p:cNvPr>
            <p:cNvSpPr txBox="1"/>
            <p:nvPr/>
          </p:nvSpPr>
          <p:spPr>
            <a:xfrm>
              <a:off x="3685727" y="2024394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Infrastructure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/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/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/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/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/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/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/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/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326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buNone/>
          <a:defRPr sz="1800" dirty="0" err="1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lIns="0" tIns="9144" rIns="0" bIns="9144" rtlCol="0">
        <a:spAutoFit/>
      </a:bodyPr>
      <a:lstStyle>
        <a:defPPr>
          <a:buNone/>
          <a:defRPr sz="1000"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370</Words>
  <Application>Microsoft Office PowerPoint</Application>
  <PresentationFormat>Widescreen</PresentationFormat>
  <Paragraphs>161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Garamond</vt:lpstr>
      <vt:lpstr>Default Design</vt:lpstr>
      <vt:lpstr>Office 主题​​</vt:lpstr>
      <vt:lpstr>1_Office 主题​​</vt:lpstr>
      <vt:lpstr>Topic 1: Vulnerable Power Management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Vulnerable Power Management </dc:title>
  <dc:creator>HOU Xiaofeng</dc:creator>
  <cp:lastModifiedBy>HOU Xiaofeng</cp:lastModifiedBy>
  <cp:revision>4</cp:revision>
  <dcterms:created xsi:type="dcterms:W3CDTF">2021-09-22T03:09:19Z</dcterms:created>
  <dcterms:modified xsi:type="dcterms:W3CDTF">2021-10-15T04:07:17Z</dcterms:modified>
</cp:coreProperties>
</file>