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745" autoAdjust="0"/>
  </p:normalViewPr>
  <p:slideViewPr>
    <p:cSldViewPr snapToGrid="0">
      <p:cViewPr varScale="1">
        <p:scale>
          <a:sx n="104" d="100"/>
          <a:sy n="104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77FC15-6875-41C1-B773-34D22BC89BF6}" type="datetimeFigureOut">
              <a:rPr lang="zh-CN" altLang="en-US" smtClean="0"/>
              <a:t>2017/9/3 Sunday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6041C0-71BB-4827-9077-3D63786E6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444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 smtClean="0"/>
              <a:t>什么是不可变数据，先看可变数据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Array</a:t>
            </a:r>
          </a:p>
          <a:p>
            <a:pPr marL="228600" indent="-228600">
              <a:buAutoNum type="arabicPeriod"/>
            </a:pPr>
            <a:r>
              <a:rPr lang="zh-CN" altLang="en-US" dirty="0" smtClean="0"/>
              <a:t>不可变数据如</a:t>
            </a:r>
            <a:r>
              <a:rPr lang="en-US" altLang="zh-CN" dirty="0" smtClean="0"/>
              <a:t>String</a:t>
            </a:r>
          </a:p>
          <a:p>
            <a:pPr marL="228600" indent="-228600">
              <a:buAutoNum type="arabicPeriod"/>
            </a:pPr>
            <a:r>
              <a:rPr lang="zh-CN" altLang="en-US" dirty="0" smtClean="0"/>
              <a:t>不可变数据与可变数据相比有什么好处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041C0-71BB-4827-9077-3D63786E6D6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596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 smtClean="0"/>
              <a:t>可变数据的问题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怎么让对象都像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一样不可变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041C0-71BB-4827-9077-3D63786E6D6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119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对一个对象操作，然后返回一个全新的对象，那只能是深度复制</a:t>
            </a:r>
            <a:endParaRPr lang="en-US" altLang="zh-CN" dirty="0" smtClean="0"/>
          </a:p>
          <a:p>
            <a:r>
              <a:rPr lang="zh-CN" altLang="en-US" dirty="0" smtClean="0"/>
              <a:t>深度复制，性能很差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041C0-71BB-4827-9077-3D63786E6D6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633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Immutablejs</a:t>
            </a:r>
            <a:r>
              <a:rPr lang="en-US" altLang="zh-CN" dirty="0" smtClean="0"/>
              <a:t> 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041C0-71BB-4827-9077-3D63786E6D6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745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Immutable.js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代码一览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041C0-71BB-4827-9077-3D63786E6D6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621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Immutable.js</a:t>
            </a:r>
            <a:r>
              <a:rPr lang="en-US" altLang="zh-CN" baseline="0" dirty="0" smtClean="0"/>
              <a:t> </a:t>
            </a:r>
            <a:r>
              <a:rPr lang="zh-CN" altLang="en-US" baseline="0" smtClean="0"/>
              <a:t>原理讲解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041C0-71BB-4827-9077-3D63786E6D6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498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E5F5-2E5A-490F-AD89-6F75261854A5}" type="datetimeFigureOut">
              <a:rPr lang="zh-CN" altLang="en-US" smtClean="0"/>
              <a:t>2017/9/3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5400-3578-4A88-BC9E-AF0887B18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825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E5F5-2E5A-490F-AD89-6F75261854A5}" type="datetimeFigureOut">
              <a:rPr lang="zh-CN" altLang="en-US" smtClean="0"/>
              <a:t>2017/9/3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5400-3578-4A88-BC9E-AF0887B18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952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E5F5-2E5A-490F-AD89-6F75261854A5}" type="datetimeFigureOut">
              <a:rPr lang="zh-CN" altLang="en-US" smtClean="0"/>
              <a:t>2017/9/3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5400-3578-4A88-BC9E-AF0887B18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185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E5F5-2E5A-490F-AD89-6F75261854A5}" type="datetimeFigureOut">
              <a:rPr lang="zh-CN" altLang="en-US" smtClean="0"/>
              <a:t>2017/9/3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5400-3578-4A88-BC9E-AF0887B18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517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E5F5-2E5A-490F-AD89-6F75261854A5}" type="datetimeFigureOut">
              <a:rPr lang="zh-CN" altLang="en-US" smtClean="0"/>
              <a:t>2017/9/3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5400-3578-4A88-BC9E-AF0887B18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90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E5F5-2E5A-490F-AD89-6F75261854A5}" type="datetimeFigureOut">
              <a:rPr lang="zh-CN" altLang="en-US" smtClean="0"/>
              <a:t>2017/9/3 Sunday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5400-3578-4A88-BC9E-AF0887B18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788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E5F5-2E5A-490F-AD89-6F75261854A5}" type="datetimeFigureOut">
              <a:rPr lang="zh-CN" altLang="en-US" smtClean="0"/>
              <a:t>2017/9/3 Sunday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5400-3578-4A88-BC9E-AF0887B18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145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E5F5-2E5A-490F-AD89-6F75261854A5}" type="datetimeFigureOut">
              <a:rPr lang="zh-CN" altLang="en-US" smtClean="0"/>
              <a:t>2017/9/3 Sunday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5400-3578-4A88-BC9E-AF0887B18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166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E5F5-2E5A-490F-AD89-6F75261854A5}" type="datetimeFigureOut">
              <a:rPr lang="zh-CN" altLang="en-US" smtClean="0"/>
              <a:t>2017/9/3 Sunday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5400-3578-4A88-BC9E-AF0887B18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184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E5F5-2E5A-490F-AD89-6F75261854A5}" type="datetimeFigureOut">
              <a:rPr lang="zh-CN" altLang="en-US" smtClean="0"/>
              <a:t>2017/9/3 Sunday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5400-3578-4A88-BC9E-AF0887B18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80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E5F5-2E5A-490F-AD89-6F75261854A5}" type="datetimeFigureOut">
              <a:rPr lang="zh-CN" altLang="en-US" smtClean="0"/>
              <a:t>2017/9/3 Sunday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5400-3578-4A88-BC9E-AF0887B18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272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AE5F5-2E5A-490F-AD89-6F75261854A5}" type="datetimeFigureOut">
              <a:rPr lang="zh-CN" altLang="en-US" smtClean="0"/>
              <a:t>2017/9/3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85400-3578-4A88-BC9E-AF0887B18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8358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97891" y="577418"/>
            <a:ext cx="9144000" cy="2387600"/>
          </a:xfrm>
        </p:spPr>
        <p:txBody>
          <a:bodyPr/>
          <a:lstStyle/>
          <a:p>
            <a:r>
              <a:rPr lang="zh-CN" altLang="en-US" dirty="0"/>
              <a:t>不</a:t>
            </a:r>
            <a:r>
              <a:rPr lang="zh-CN" altLang="en-US" dirty="0" smtClean="0"/>
              <a:t>可变数据与</a:t>
            </a:r>
            <a:r>
              <a:rPr lang="en-US" altLang="zh-CN" dirty="0" smtClean="0"/>
              <a:t>Immutable.js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谢</a:t>
            </a:r>
            <a:r>
              <a:rPr lang="zh-CN" altLang="en-US" dirty="0" smtClean="0"/>
              <a:t>飞</a:t>
            </a:r>
            <a:endParaRPr lang="en-US" altLang="zh-CN" dirty="0" smtClean="0"/>
          </a:p>
          <a:p>
            <a:r>
              <a:rPr lang="en-US" altLang="zh-CN" dirty="0"/>
              <a:t>2017</a:t>
            </a:r>
            <a:r>
              <a:rPr lang="zh-CN" altLang="en-US" dirty="0"/>
              <a:t>年</a:t>
            </a:r>
            <a:r>
              <a:rPr lang="en-US" altLang="zh-CN" dirty="0"/>
              <a:t>9</a:t>
            </a:r>
            <a:r>
              <a:rPr lang="zh-CN" altLang="en-US" dirty="0"/>
              <a:t>月</a:t>
            </a:r>
            <a:r>
              <a:rPr lang="en-US" altLang="zh-CN" dirty="0"/>
              <a:t>3</a:t>
            </a:r>
            <a:r>
              <a:rPr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322525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11200" y="56537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可变数据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6428508" y="1954592"/>
            <a:ext cx="4886036" cy="120032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0" dirty="0" smtClean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b="0" dirty="0" err="1" smtClean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altLang="zh-CN" b="0" dirty="0" smtClean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‘</a:t>
            </a:r>
          </a:p>
          <a:p>
            <a:r>
              <a:rPr lang="en-US" altLang="zh-CN" b="0" dirty="0" smtClean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str2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CN" b="0" dirty="0" err="1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smtClean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'd'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 smtClean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smtClean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1" dirty="0" smtClean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zh-CN" b="0" i="1" dirty="0" err="1" smtClean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abc</a:t>
            </a:r>
            <a:endParaRPr lang="en-US" altLang="zh-CN" b="0" dirty="0" smtClean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smtClean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(str2)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1" dirty="0" smtClean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zh-CN" b="0" i="1" dirty="0" err="1" smtClean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abc</a:t>
            </a:r>
            <a:endParaRPr lang="en-US" altLang="zh-CN" b="0" dirty="0" smtClean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28508" y="3537529"/>
            <a:ext cx="4886036" cy="147732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0" dirty="0" err="1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CN" b="0" dirty="0" err="1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zh-CN" b="0" dirty="0" smtClean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CN" b="0" dirty="0" err="1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zh-CN" b="0" dirty="0" smtClean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CN" b="0" dirty="0" err="1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 smtClean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zh-CN" b="0" dirty="0" smtClean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CN" b="0" dirty="0" err="1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substr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zh-CN" b="0" dirty="0" smtClean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...</a:t>
            </a:r>
            <a:endParaRPr lang="en-US" altLang="zh-CN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428508" y="565374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不可变数据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711200" y="1954592"/>
            <a:ext cx="5080000" cy="147732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0" dirty="0" smtClean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a</a:t>
            </a:r>
            <a:r>
              <a:rPr lang="en-US" altLang="zh-CN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b="0" dirty="0" smtClean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zh-CN" b="0" dirty="0" err="1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1" dirty="0" smtClean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// {a: 1, b: 2}</a:t>
            </a:r>
            <a:endParaRPr lang="en-US" altLang="zh-CN" b="0" dirty="0" smtClean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 smtClean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 smtClean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altLang="zh-CN" b="0" dirty="0" smtClean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zh-CN" b="0" dirty="0" err="1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smtClean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1" dirty="0" smtClean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// [1, 2, 3, 4]</a:t>
            </a:r>
            <a:endParaRPr lang="en-US" altLang="zh-CN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75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49782" y="1619516"/>
            <a:ext cx="5292436" cy="452431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0" dirty="0" err="1" smtClean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 smtClean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b="0" dirty="0" smtClean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 smtClean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b="0" dirty="0" err="1" smtClean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altLang="zh-CN" b="0" dirty="0" smtClean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altLang="zh-CN" b="0" dirty="0" smtClean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smtClean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a</a:t>
            </a:r>
            <a:r>
              <a:rPr lang="en-US" altLang="zh-CN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b="0" dirty="0" smtClean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b="0" i="1" dirty="0" smtClean="0">
              <a:solidFill>
                <a:srgbClr val="5C637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i="1" dirty="0" smtClean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b="0" i="1" dirty="0" smtClean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场景</a:t>
            </a:r>
            <a:r>
              <a:rPr lang="en-US" altLang="zh-CN" b="0" i="1" dirty="0" smtClean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1</a:t>
            </a:r>
            <a:endParaRPr lang="zh-CN" altLang="en-US" b="0" dirty="0" smtClean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 smtClean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 smtClean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smtClean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1" dirty="0" smtClean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b="0" i="1" dirty="0" smtClean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输出什么？</a:t>
            </a:r>
            <a:endParaRPr lang="zh-CN" altLang="en-US" b="0" dirty="0" smtClean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zh-CN" altLang="en-US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 err="1" smtClean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 smtClean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smtClean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1" dirty="0" smtClean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b="0" i="1" dirty="0" smtClean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输出</a:t>
            </a:r>
            <a:r>
              <a:rPr lang="en-US" altLang="zh-CN" b="0" i="1" dirty="0" smtClean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b="0" i="1" dirty="0" err="1" smtClean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altLang="zh-CN" b="0" i="1" dirty="0" smtClean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altLang="zh-CN" b="0" dirty="0" smtClean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i="1" dirty="0" smtClean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b="0" i="1" dirty="0" smtClean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场景</a:t>
            </a:r>
            <a:r>
              <a:rPr lang="en-US" altLang="zh-CN" b="0" i="1" dirty="0" smtClean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2</a:t>
            </a:r>
            <a:endParaRPr lang="zh-CN" altLang="en-US" b="0" dirty="0" smtClean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smtClean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obj1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obj</a:t>
            </a:r>
            <a:endParaRPr lang="en-US" altLang="zh-CN" b="0" dirty="0" smtClean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obj1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altLang="zh-CN" b="0" dirty="0" smtClean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smtClean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zh-CN" b="0" dirty="0" err="1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1" dirty="0" smtClean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// 2</a:t>
            </a:r>
            <a:endParaRPr lang="en-US" altLang="zh-CN" b="0" dirty="0" smtClean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11200" y="565374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可变数据的问题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4947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11200" y="565374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如何使对象不可变</a:t>
            </a:r>
            <a:endParaRPr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3158837" y="2182335"/>
            <a:ext cx="5874327" cy="175432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0" dirty="0" smtClean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cloneDeep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b="0" dirty="0" err="1" smtClean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lodash</a:t>
            </a:r>
            <a:r>
              <a:rPr lang="en-US" altLang="zh-CN" b="0" dirty="0" smtClean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b="0" dirty="0" err="1" smtClean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cloneDeep</a:t>
            </a:r>
            <a:r>
              <a:rPr lang="en-US" altLang="zh-CN" b="0" dirty="0" smtClean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altLang="zh-CN" b="0" dirty="0" smtClean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b="0" dirty="0" smtClean="0">
              <a:solidFill>
                <a:srgbClr val="C678DD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smtClean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a</a:t>
            </a:r>
            <a:r>
              <a:rPr lang="en-US" altLang="zh-CN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b="0" dirty="0" smtClean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smtClean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obj1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 smtClean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cloneDeep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 smtClean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obj1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altLang="zh-CN" b="0" dirty="0" smtClean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smtClean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zh-CN" b="0" dirty="0" err="1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1" dirty="0" smtClean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// 1</a:t>
            </a:r>
            <a:endParaRPr lang="en-US" altLang="zh-CN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64921" y="490729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深度复制，性能很差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792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915" y="668236"/>
            <a:ext cx="7478169" cy="145752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862481" y="6488668"/>
            <a:ext cx="4329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https://github.com/facebook/immutable-js/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038108" y="3465034"/>
            <a:ext cx="611577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+mn-ea"/>
              </a:rPr>
              <a:t>三大特性：</a:t>
            </a:r>
            <a:endParaRPr lang="en-US" altLang="zh-CN" sz="20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+mn-ea"/>
              </a:rPr>
              <a:t>Persistent data structure </a:t>
            </a:r>
            <a:r>
              <a:rPr lang="zh-CN" altLang="en-US" sz="2000" dirty="0" smtClean="0">
                <a:latin typeface="+mn-ea"/>
              </a:rPr>
              <a:t>（持久化数据结构）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+mn-ea"/>
              </a:rPr>
              <a:t>Structural sharing </a:t>
            </a:r>
            <a:r>
              <a:rPr lang="zh-CN" altLang="en-US" sz="2000" dirty="0" smtClean="0">
                <a:latin typeface="+mn-ea"/>
              </a:rPr>
              <a:t>（结构共享）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+mn-ea"/>
              </a:rPr>
              <a:t>Support </a:t>
            </a:r>
            <a:r>
              <a:rPr lang="en-US" altLang="zh-CN" sz="2000" dirty="0">
                <a:latin typeface="+mn-ea"/>
              </a:rPr>
              <a:t>lazy operation </a:t>
            </a:r>
            <a:r>
              <a:rPr lang="zh-CN" altLang="en-US" sz="2000" dirty="0">
                <a:latin typeface="+mn-ea"/>
              </a:rPr>
              <a:t>（惰性操作</a:t>
            </a:r>
            <a:r>
              <a:rPr lang="zh-CN" altLang="en-US" sz="2000" dirty="0" smtClean="0">
                <a:latin typeface="+mn-ea"/>
              </a:rPr>
              <a:t>）</a:t>
            </a:r>
            <a:endParaRPr lang="zh-CN" altLang="en-US" sz="2000" dirty="0">
              <a:latin typeface="+mn-ea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159834" y="2587581"/>
            <a:ext cx="1145310" cy="41563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Facebook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5240979" y="2587581"/>
            <a:ext cx="1145310" cy="415636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独立类库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7351485" y="2587582"/>
            <a:ext cx="1755569" cy="415636"/>
            <a:chOff x="6723412" y="2587582"/>
            <a:chExt cx="1755569" cy="415636"/>
          </a:xfrm>
        </p:grpSpPr>
        <p:sp>
          <p:nvSpPr>
            <p:cNvPr id="13" name="圆角矩形 12"/>
            <p:cNvSpPr/>
            <p:nvPr/>
          </p:nvSpPr>
          <p:spPr>
            <a:xfrm>
              <a:off x="6723412" y="2587582"/>
              <a:ext cx="1755569" cy="415636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</a:rPr>
                <a:t>      </a:t>
              </a:r>
              <a:r>
                <a:rPr lang="en-US" altLang="zh-CN" dirty="0" smtClean="0">
                  <a:solidFill>
                    <a:schemeClr val="bg1"/>
                  </a:solidFill>
                </a:rPr>
                <a:t>Star 20294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8214" y="2656580"/>
              <a:ext cx="297470" cy="277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68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048000" y="206537"/>
            <a:ext cx="6096000" cy="618630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r>
              <a:rPr lang="en-US" altLang="zh-CN" b="0" dirty="0" smtClean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Immutable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'immutable'</a:t>
            </a:r>
            <a:endParaRPr lang="en-US" altLang="zh-CN" b="0" dirty="0" smtClean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i="1" dirty="0" smtClean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b="0" i="1" dirty="0" smtClean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对象</a:t>
            </a:r>
            <a:endParaRPr lang="zh-CN" altLang="en-US" b="0" dirty="0" smtClean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 smtClean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map1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Immutable</a:t>
            </a:r>
            <a:r>
              <a:rPr lang="en-US" altLang="zh-CN" b="0" dirty="0" err="1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 smtClean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a</a:t>
            </a:r>
            <a:r>
              <a:rPr lang="en-US" altLang="zh-CN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en-US" altLang="zh-CN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c</a:t>
            </a:r>
            <a:r>
              <a:rPr lang="en-US" altLang="zh-CN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})</a:t>
            </a:r>
            <a:endParaRPr lang="en-US" altLang="zh-CN" b="0" dirty="0" smtClean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 smtClean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map2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map1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smtClean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 smtClean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map1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smtClean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1" dirty="0" smtClean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// 2</a:t>
            </a:r>
            <a:endParaRPr lang="en-US" altLang="zh-CN" b="0" dirty="0" smtClean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map2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smtClean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1" dirty="0" smtClean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// 50</a:t>
            </a:r>
            <a:endParaRPr lang="en-US" altLang="zh-CN" b="0" dirty="0" smtClean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i="1" dirty="0" smtClean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b="0" i="1" dirty="0" smtClean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数组</a:t>
            </a:r>
            <a:endParaRPr lang="zh-CN" altLang="en-US" b="0" dirty="0" smtClean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 smtClean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Immutable</a:t>
            </a:r>
            <a:r>
              <a:rPr lang="en-US" altLang="zh-CN" b="0" dirty="0" err="1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 smtClean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altLang="zh-CN" b="0" dirty="0" smtClean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altLang="zh-CN" b="0" dirty="0" smtClean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 smtClean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list2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smtClean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 smtClean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1" dirty="0" smtClean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// 3</a:t>
            </a:r>
            <a:endParaRPr lang="en-US" altLang="zh-CN" b="0" dirty="0" smtClean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list2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1" dirty="0" smtClean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// 4</a:t>
            </a:r>
            <a:endParaRPr lang="en-US" altLang="zh-CN" b="0" dirty="0" smtClean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i="1" dirty="0" smtClean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b="0" i="1" dirty="0" smtClean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转换</a:t>
            </a:r>
            <a:endParaRPr lang="zh-CN" altLang="en-US" b="0" dirty="0" smtClean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smtClean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a</a:t>
            </a:r>
            <a:r>
              <a:rPr lang="en-US" altLang="zh-CN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b="0" dirty="0" smtClean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 smtClean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Immutable</a:t>
            </a:r>
            <a:r>
              <a:rPr lang="en-US" altLang="zh-CN" b="0" dirty="0" err="1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 smtClean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fromJS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 smtClean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smtClean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zh-CN" b="0" dirty="0" err="1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 smtClean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toJS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1" dirty="0" smtClean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// { a: 1 }</a:t>
            </a:r>
            <a:endParaRPr lang="en-US" altLang="zh-CN" b="0" dirty="0" smtClean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 smtClean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 smtClean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altLang="zh-CN" b="0" dirty="0" smtClean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 smtClean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Immutable</a:t>
            </a:r>
            <a:r>
              <a:rPr lang="en-US" altLang="zh-CN" b="0" dirty="0" err="1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 smtClean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fromJS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 smtClean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smtClean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b="0" dirty="0" err="1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 smtClean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toJS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1" dirty="0" smtClean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// [1, 2, 3]</a:t>
            </a:r>
            <a:endParaRPr lang="en-US" altLang="zh-CN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683009" y="6488668"/>
            <a:ext cx="4508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http://facebook.github.io/immutable-js/docs/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678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781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</TotalTime>
  <Words>301</Words>
  <Application>Microsoft Office PowerPoint</Application>
  <PresentationFormat>宽屏</PresentationFormat>
  <Paragraphs>83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Consolas</vt:lpstr>
      <vt:lpstr>Office Theme</vt:lpstr>
      <vt:lpstr>不可变数据与Immutable.js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技术维护组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Immutable.js</dc:title>
  <dc:creator>Windows 用户</dc:creator>
  <cp:lastModifiedBy>Windows 用户</cp:lastModifiedBy>
  <cp:revision>10</cp:revision>
  <dcterms:created xsi:type="dcterms:W3CDTF">2017-09-03T11:54:27Z</dcterms:created>
  <dcterms:modified xsi:type="dcterms:W3CDTF">2017-09-03T13:29:27Z</dcterms:modified>
</cp:coreProperties>
</file>