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8745" autoAdjust="0"/>
  </p:normalViewPr>
  <p:slideViewPr>
    <p:cSldViewPr snapToGrid="0">
      <p:cViewPr varScale="1">
        <p:scale>
          <a:sx n="104" d="100"/>
          <a:sy n="104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FC15-6875-41C1-B773-34D22BC89BF6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041C0-71BB-4827-9077-3D63786E6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4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什么是不可变数据，先看可变数据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Array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不可变数据如</a:t>
            </a:r>
            <a:r>
              <a:rPr lang="en-US" altLang="zh-CN" dirty="0" smtClean="0"/>
              <a:t>String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不可变数据与可变数据相比有什么好处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9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初始状态设置为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之后，对状态数据的操作，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就要对应的改变，这里已</a:t>
            </a:r>
            <a:r>
              <a:rPr lang="en-US" altLang="zh-CN" dirty="0" smtClean="0"/>
              <a:t>ADD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DELETE</a:t>
            </a:r>
            <a:r>
              <a:rPr lang="zh-CN" altLang="en-US" baseline="0" dirty="0" smtClean="0"/>
              <a:t>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68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原来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plainObject</a:t>
            </a:r>
            <a:r>
              <a:rPr lang="zh-CN" altLang="en-US" dirty="0" smtClean="0"/>
              <a:t>，现在被替换成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，就不再是</a:t>
            </a:r>
            <a:r>
              <a:rPr lang="en-US" altLang="zh-CN" dirty="0" err="1" smtClean="0"/>
              <a:t>plainObject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redux</a:t>
            </a:r>
            <a:r>
              <a:rPr lang="zh-CN" altLang="en-US" dirty="0" smtClean="0"/>
              <a:t>内部对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的处理也要改变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的数据被引入到组件中时，有两个注意点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一个是对</a:t>
            </a:r>
            <a:r>
              <a:rPr lang="en-US" altLang="zh-CN" dirty="0" err="1" smtClean="0"/>
              <a:t>propTypes</a:t>
            </a:r>
            <a:r>
              <a:rPr lang="zh-CN" altLang="en-US" dirty="0" smtClean="0"/>
              <a:t>的校验，以前是一个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，现在则是</a:t>
            </a:r>
            <a:r>
              <a:rPr lang="en-US" altLang="zh-CN" dirty="0" err="1" smtClean="0"/>
              <a:t>PropTypes.instanceOf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Immutable.List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二是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数据的时候，得用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把需要的数据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到组件中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最终在组件渲染使用数据的时候，也要使用对应的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3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: Immutable.js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用于优化</a:t>
            </a:r>
            <a:r>
              <a:rPr lang="en-US" altLang="zh-CN" baseline="0" dirty="0" smtClean="0"/>
              <a:t>react</a:t>
            </a:r>
            <a:r>
              <a:rPr lang="zh-CN" altLang="en-US" baseline="0" dirty="0" smtClean="0"/>
              <a:t>组件的性能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1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: Immutable.js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优缺点、使用场景总结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22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: Immutable.js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优缺点、使用场景总结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2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可变数据的问题：可变数据不好回溯它的变化，而不可变数据是在构造完成的那一刻决定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怎么让对象都像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一样不可变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19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对一个对象操作，然后返回一个全新的对象，那只能是深度复制</a:t>
            </a:r>
            <a:endParaRPr lang="en-US" altLang="zh-CN" dirty="0" smtClean="0"/>
          </a:p>
          <a:p>
            <a:r>
              <a:rPr lang="zh-CN" altLang="en-US" dirty="0" smtClean="0"/>
              <a:t>深度复制，性能很差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3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Immutablejs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4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先看</a:t>
            </a:r>
            <a:r>
              <a:rPr lang="en-US" altLang="zh-CN" dirty="0" smtClean="0"/>
              <a:t>Immutable.js</a:t>
            </a:r>
            <a:r>
              <a:rPr lang="zh-CN" altLang="en-US" dirty="0" smtClean="0"/>
              <a:t>的不可变数据是怎么使用的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其他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介绍和使用，看文档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2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Immutable.js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原理讲解</a:t>
            </a:r>
            <a:endParaRPr lang="en-US" altLang="zh-CN" baseline="0" dirty="0" smtClean="0"/>
          </a:p>
          <a:p>
            <a:r>
              <a:rPr lang="zh-CN" altLang="en-US" baseline="0" dirty="0" smtClean="0"/>
              <a:t>内部数据的存储结构： 字典树</a:t>
            </a:r>
            <a:endParaRPr lang="en-US" altLang="zh-CN" baseline="0" dirty="0" smtClean="0"/>
          </a:p>
          <a:p>
            <a:r>
              <a:rPr lang="zh-CN" altLang="en-US" baseline="0" dirty="0" smtClean="0"/>
              <a:t>待补充更详细的讲解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98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惰性操作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6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3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中的初始状态，必须改为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的数据结构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041C0-71BB-4827-9077-3D63786E6D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8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2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8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1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0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8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7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E5F5-2E5A-490F-AD89-6F75261854A5}" type="datetimeFigureOut">
              <a:rPr lang="zh-CN" altLang="en-US" smtClean="0"/>
              <a:t>2017/9/5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5400-3578-4A88-BC9E-AF0887B183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3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7891" y="577418"/>
            <a:ext cx="9144000" cy="2387600"/>
          </a:xfrm>
        </p:spPr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可变数据与</a:t>
            </a:r>
            <a:r>
              <a:rPr lang="en-US" altLang="zh-CN" dirty="0" smtClean="0"/>
              <a:t>Immutable.js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</a:t>
            </a:r>
            <a:r>
              <a:rPr lang="zh-CN" altLang="en-US" dirty="0" smtClean="0"/>
              <a:t>飞</a:t>
            </a:r>
            <a:endParaRPr lang="en-US" altLang="zh-CN" dirty="0" smtClean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2252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64" y="422223"/>
            <a:ext cx="11765017" cy="59730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87853" y="486954"/>
            <a:ext cx="2384307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store - </a:t>
            </a:r>
            <a:r>
              <a:rPr lang="en-US" altLang="zh-CN" sz="2400" dirty="0" err="1" smtClean="0"/>
              <a:t>initialState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27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631" y="89867"/>
            <a:ext cx="398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Reducers/todos.js - </a:t>
            </a:r>
            <a:r>
              <a:rPr lang="en-US" altLang="zh-CN" sz="2400" dirty="0" err="1" smtClean="0"/>
              <a:t>initialState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4" y="89867"/>
            <a:ext cx="11660227" cy="66493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4211" y="163681"/>
            <a:ext cx="3703450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ADD_TODO / DELETE_TODO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8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7" y="197676"/>
            <a:ext cx="11755491" cy="26387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25049" y="306747"/>
            <a:ext cx="2412455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combineReducers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113"/>
            <a:ext cx="6157489" cy="35092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23" y="3221113"/>
            <a:ext cx="5857977" cy="28028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37227" y="6360989"/>
            <a:ext cx="720262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redux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86332" y="5654641"/>
            <a:ext cx="1809085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edux-immutable</a:t>
            </a:r>
          </a:p>
        </p:txBody>
      </p:sp>
      <p:sp>
        <p:nvSpPr>
          <p:cNvPr id="11" name="矩形 10"/>
          <p:cNvSpPr/>
          <p:nvPr/>
        </p:nvSpPr>
        <p:spPr>
          <a:xfrm>
            <a:off x="932873" y="5560291"/>
            <a:ext cx="2669309" cy="279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04545" y="5281275"/>
            <a:ext cx="3846946" cy="279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0"/>
            <a:ext cx="1088951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12429" y="108338"/>
            <a:ext cx="259737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propTypes</a:t>
            </a:r>
            <a:r>
              <a:rPr lang="en-US" altLang="zh-CN" sz="2400" dirty="0" smtClean="0"/>
              <a:t>/connect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24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3" y="1399892"/>
            <a:ext cx="7725853" cy="40582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01408" y="1501492"/>
            <a:ext cx="1656544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Component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78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0692" y="3244334"/>
            <a:ext cx="459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Todo</a:t>
            </a:r>
            <a:r>
              <a:rPr lang="en-US" altLang="zh-CN" dirty="0"/>
              <a:t>: Immutable.js </a:t>
            </a:r>
            <a:r>
              <a:rPr lang="zh-CN" altLang="en-US" dirty="0"/>
              <a:t>用于优化</a:t>
            </a:r>
            <a:r>
              <a:rPr lang="en-US" altLang="zh-CN" dirty="0"/>
              <a:t>react</a:t>
            </a:r>
            <a:r>
              <a:rPr lang="zh-CN" altLang="en-US" dirty="0"/>
              <a:t>组件的性能</a:t>
            </a:r>
          </a:p>
        </p:txBody>
      </p:sp>
    </p:spTree>
    <p:extLst>
      <p:ext uri="{BB962C8B-B14F-4D97-AF65-F5344CB8AC3E}">
        <p14:creationId xmlns:p14="http://schemas.microsoft.com/office/powerpoint/2010/main" val="41326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4219" y="3244334"/>
            <a:ext cx="434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Todo</a:t>
            </a:r>
            <a:r>
              <a:rPr lang="en-US" altLang="zh-CN" dirty="0"/>
              <a:t>: Immutable.js </a:t>
            </a:r>
            <a:r>
              <a:rPr lang="zh-CN" altLang="en-US" dirty="0"/>
              <a:t>优缺点、使用场景总结</a:t>
            </a:r>
          </a:p>
        </p:txBody>
      </p:sp>
    </p:spTree>
    <p:extLst>
      <p:ext uri="{BB962C8B-B14F-4D97-AF65-F5344CB8AC3E}">
        <p14:creationId xmlns:p14="http://schemas.microsoft.com/office/powerpoint/2010/main" val="24102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4219" y="3244334"/>
            <a:ext cx="4088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Todo</a:t>
            </a:r>
            <a:r>
              <a:rPr lang="en-US" altLang="zh-CN" dirty="0"/>
              <a:t>: 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数据结构实现介绍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7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90894" y="3244334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1200" y="5653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可变数据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28508" y="1954592"/>
            <a:ext cx="4886036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‘</a:t>
            </a: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i="1" dirty="0" err="1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abc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(str2)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i="1" dirty="0" err="1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abcd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8508" y="3537529"/>
            <a:ext cx="4886036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28508" y="5653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不可变数据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11200" y="1954592"/>
            <a:ext cx="5080000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{a: 1, b: 2}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[1, 2, 3, 4]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49782" y="1619516"/>
            <a:ext cx="5292436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1" dirty="0" smtClean="0">
              <a:solidFill>
                <a:srgbClr val="5C637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场景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输出什么？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输出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i="1" dirty="0" err="1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场景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2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1200" y="5653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可变数据的问题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94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11200" y="56537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如何使对象不可变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158837" y="2182335"/>
            <a:ext cx="5874327" cy="17543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cloneDeep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lodash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cloneDeep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 smtClean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cloneDeep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4921" y="49072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深度复制，性能很差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9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15" y="668236"/>
            <a:ext cx="7478169" cy="1457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62481" y="6488668"/>
            <a:ext cx="432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https://github.com/facebook/immutable-js/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40430" y="3465034"/>
            <a:ext cx="79111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数据</a:t>
            </a:r>
            <a:r>
              <a:rPr lang="zh-CN" altLang="en-US" sz="2000" dirty="0" smtClean="0"/>
              <a:t>类型：</a:t>
            </a:r>
            <a:r>
              <a:rPr lang="en-US" altLang="zh-CN" sz="2000" dirty="0" smtClean="0"/>
              <a:t>List</a:t>
            </a:r>
            <a:r>
              <a:rPr lang="zh-CN" altLang="en-US" sz="2000" dirty="0"/>
              <a:t>，</a:t>
            </a:r>
            <a:r>
              <a:rPr lang="en-US" altLang="zh-CN" sz="2000" dirty="0"/>
              <a:t>Map</a:t>
            </a:r>
            <a:r>
              <a:rPr lang="zh-CN" altLang="en-US" sz="2000" dirty="0"/>
              <a:t>，</a:t>
            </a:r>
            <a:r>
              <a:rPr lang="en-US" altLang="zh-CN" sz="2000" dirty="0"/>
              <a:t>Set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Seq</a:t>
            </a:r>
            <a:r>
              <a:rPr lang="zh-CN" altLang="en-US" sz="2000" dirty="0"/>
              <a:t>，</a:t>
            </a:r>
            <a:r>
              <a:rPr lang="en-US" altLang="zh-CN" sz="2000" dirty="0"/>
              <a:t>Collection</a:t>
            </a:r>
            <a:r>
              <a:rPr lang="zh-CN" altLang="en-US" sz="2000" dirty="0"/>
              <a:t>，</a:t>
            </a:r>
            <a:r>
              <a:rPr lang="en-US" altLang="zh-CN" sz="2000" dirty="0"/>
              <a:t>Range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三大特性：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Persistent data structure </a:t>
            </a:r>
            <a:r>
              <a:rPr lang="zh-CN" altLang="en-US" sz="2000" dirty="0" smtClean="0">
                <a:latin typeface="+mn-ea"/>
              </a:rPr>
              <a:t>（持久化数据结构，即不可变数据）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Structural sharing </a:t>
            </a:r>
            <a:r>
              <a:rPr lang="zh-CN" altLang="en-US" sz="2000" dirty="0" smtClean="0">
                <a:latin typeface="+mn-ea"/>
              </a:rPr>
              <a:t>（结构共享）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+mn-ea"/>
              </a:rPr>
              <a:t>Support </a:t>
            </a:r>
            <a:r>
              <a:rPr lang="en-US" altLang="zh-CN" sz="2000" dirty="0">
                <a:latin typeface="+mn-ea"/>
              </a:rPr>
              <a:t>lazy operation </a:t>
            </a:r>
            <a:r>
              <a:rPr lang="zh-CN" altLang="en-US" sz="2000" dirty="0">
                <a:latin typeface="+mn-ea"/>
              </a:rPr>
              <a:t>（惰性操作</a:t>
            </a:r>
            <a:r>
              <a:rPr lang="zh-CN" altLang="en-US" sz="2000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59834" y="2587581"/>
            <a:ext cx="1145310" cy="4156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Facebook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240979" y="2587581"/>
            <a:ext cx="1145310" cy="4156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独立类库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351485" y="2587582"/>
            <a:ext cx="1755569" cy="415636"/>
            <a:chOff x="6723412" y="2587582"/>
            <a:chExt cx="1755569" cy="415636"/>
          </a:xfrm>
        </p:grpSpPr>
        <p:sp>
          <p:nvSpPr>
            <p:cNvPr id="13" name="圆角矩形 12"/>
            <p:cNvSpPr/>
            <p:nvPr/>
          </p:nvSpPr>
          <p:spPr>
            <a:xfrm>
              <a:off x="6723412" y="2587582"/>
              <a:ext cx="1755569" cy="415636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     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Star 20294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214" y="2656580"/>
              <a:ext cx="297470" cy="277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551532"/>
            <a:ext cx="6096000" cy="59093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'immutable'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对象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i="1" dirty="0">
                <a:solidFill>
                  <a:srgbClr val="5C6370"/>
                </a:solidFill>
                <a:latin typeface="Consolas" panose="020B0609020204030204" pitchFamily="49" charset="0"/>
              </a:rPr>
              <a:t>2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数组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转换</a:t>
            </a:r>
            <a:endParaRPr lang="zh-CN" altLang="en-US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{ a: 1 }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 smtClean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Immutable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 smtClean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smtClean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dirty="0" err="1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 smtClean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toJS</a:t>
            </a:r>
            <a:r>
              <a:rPr lang="en-US" altLang="zh-CN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altLang="zh-CN" b="0" dirty="0" smtClean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1" dirty="0" smtClean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53267" y="6488668"/>
            <a:ext cx="543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API Docs: </a:t>
            </a:r>
            <a:r>
              <a:rPr lang="zh-CN" altLang="en-US" dirty="0" smtClean="0"/>
              <a:t>http://facebook.github.io/immutable-js/docs/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3631" y="898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不可变数据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67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631" y="898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结构共享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7" y="690562"/>
            <a:ext cx="58388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631" y="89867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Seq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惰性操作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048000" y="926513"/>
            <a:ext cx="6096000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array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(v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E5C07B"/>
                </a:solidFill>
                <a:latin typeface="Consolas" panose="020B0609020204030204" pitchFamily="49" charset="0"/>
              </a:rPr>
              <a:t>  console</a:t>
            </a:r>
            <a:r>
              <a:rPr lang="en-US" altLang="zh-CN" dirty="0" smtClean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smtClean="0">
                <a:solidFill>
                  <a:srgbClr val="56B6C2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</a:rPr>
              <a:t>原生 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Array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C678DD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3733644"/>
            <a:ext cx="6096000" cy="12003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Immutable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61AFEF"/>
                </a:solidFill>
                <a:latin typeface="Consolas" panose="020B0609020204030204" pitchFamily="49" charset="0"/>
              </a:rPr>
              <a:t>Seq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(array).</a:t>
            </a:r>
            <a:r>
              <a:rPr lang="en-US" altLang="zh-CN" dirty="0">
                <a:solidFill>
                  <a:srgbClr val="61AFEF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(v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678DD"/>
                </a:solidFill>
                <a:latin typeface="Consolas" panose="020B0609020204030204" pitchFamily="49" charset="0"/>
              </a:rPr>
              <a:t>=&gt;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E5C07B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'Immutable List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</a:rPr>
              <a:t>执行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</a:rPr>
              <a:t>:'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v)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C678DD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endParaRPr lang="en-US" altLang="zh-C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0" y="5246060"/>
            <a:ext cx="6096000" cy="369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 err="1" smtClean="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listItem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E06C75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56B6C2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40" y="5570745"/>
            <a:ext cx="4382112" cy="6668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40" y="2178187"/>
            <a:ext cx="435353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631" y="89867"/>
            <a:ext cx="280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React + Immutable.js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5" y="1437997"/>
            <a:ext cx="669701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663</Words>
  <Application>Microsoft Office PowerPoint</Application>
  <PresentationFormat>宽屏</PresentationFormat>
  <Paragraphs>137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Consolas</vt:lpstr>
      <vt:lpstr>Office Theme</vt:lpstr>
      <vt:lpstr>不可变数据与Immutable.js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技术维护组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Immutable.js</dc:title>
  <dc:creator>Windows 用户</dc:creator>
  <cp:lastModifiedBy>Windows 用户</cp:lastModifiedBy>
  <cp:revision>26</cp:revision>
  <dcterms:created xsi:type="dcterms:W3CDTF">2017-09-03T11:54:27Z</dcterms:created>
  <dcterms:modified xsi:type="dcterms:W3CDTF">2017-09-05T14:08:55Z</dcterms:modified>
</cp:coreProperties>
</file>