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3" r:id="rId3"/>
    <p:sldId id="296" r:id="rId4"/>
    <p:sldId id="298" r:id="rId5"/>
    <p:sldId id="289" r:id="rId6"/>
    <p:sldId id="299" r:id="rId7"/>
    <p:sldId id="297" r:id="rId8"/>
    <p:sldId id="301" r:id="rId9"/>
    <p:sldId id="295" r:id="rId10"/>
    <p:sldId id="300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85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1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86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4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33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67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4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43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34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4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0FD8-4005-430D-A34B-12E79C3B19EB}" type="datetimeFigureOut">
              <a:rPr lang="sk-SK" smtClean="0"/>
              <a:t>14.3.2020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E0E8-4CC8-462B-883D-21C505F42E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98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03411" y="543913"/>
            <a:ext cx="9144000" cy="120282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KLINY, PERÁ, DRÁŽKOVÉ HRIADELE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6" y="1746739"/>
            <a:ext cx="3133725" cy="23622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9" y="4178572"/>
            <a:ext cx="2871440" cy="218989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0" y="1557718"/>
            <a:ext cx="4152900" cy="28098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99" y="4108939"/>
            <a:ext cx="4270248" cy="186537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10" y="2389348"/>
            <a:ext cx="3850095" cy="288417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6" y="1899139"/>
            <a:ext cx="3133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86030"/>
            <a:ext cx="10515600" cy="6271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DRÁŽKOVANIE: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rovnoboké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drážkovanie</a:t>
            </a:r>
            <a:b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evolventné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drážkovanie</a:t>
            </a:r>
            <a:b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jemné drážkovanie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Priraď druh drážky k obrázku!!!</a:t>
            </a:r>
            <a:endParaRPr lang="sk-SK" sz="32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26" name="Picture 2" descr="Výsledok vyhľadávania obrázkov pre dopyt rovnoboké evolventn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42" y="2105289"/>
            <a:ext cx="6508697" cy="38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78690" y="0"/>
            <a:ext cx="11619345" cy="1202826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SPOJE </a:t>
            </a:r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KLINOM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3088019"/>
            <a:ext cx="4553215" cy="3727027"/>
          </a:xfrm>
          <a:prstGeom prst="rect">
            <a:avLst/>
          </a:prstGeom>
        </p:spPr>
      </p:pic>
      <p:sp>
        <p:nvSpPr>
          <p:cNvPr id="12" name="Obdĺžnik 11"/>
          <p:cNvSpPr/>
          <p:nvPr/>
        </p:nvSpPr>
        <p:spPr>
          <a:xfrm>
            <a:off x="707073" y="1202826"/>
            <a:ext cx="10905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slúžia na prenos otáčavého pohybu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(krútiaceho momentu) z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 jednej súčiastky na druhú, spájajú hriadeľ s 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nábojom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 rozoberateľný spoj s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tvarovým aj silovým stykom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spoj je spojený normalizovanou súčiastkou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–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     klinom – majú jednostranný </a:t>
            </a:r>
            <a:r>
              <a:rPr lang="sk-SK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úkos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 1:100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9"/>
          <a:stretch/>
        </p:blipFill>
        <p:spPr>
          <a:xfrm>
            <a:off x="1077584" y="4876800"/>
            <a:ext cx="3152671" cy="2164043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07" y="4951533"/>
            <a:ext cx="2486847" cy="18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2" y="241931"/>
            <a:ext cx="7293697" cy="334937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7" b="36700"/>
          <a:stretch/>
        </p:blipFill>
        <p:spPr>
          <a:xfrm>
            <a:off x="1283855" y="4779817"/>
            <a:ext cx="9144000" cy="207818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485333" y="3694858"/>
            <a:ext cx="776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ŽLIABKOVÉ KLINY (POZDĹŽNE):    </a:t>
            </a:r>
          </a:p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KLIN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 NOSA                                            KLIN S NOSOM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8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288619" y="164439"/>
            <a:ext cx="10905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VÝHODY: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renos stredne veľkých krútiacich momentov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j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e jednoduchý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88619" y="2472763"/>
            <a:ext cx="10905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NEVÝHODY: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ri prenose krútiacich momentov pomocou klinu s nosom musí byť ochranný kryt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s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poj sa nemôže použiť pri presných spojoch – </a:t>
            </a: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porozmýšľaj prečo???</a:t>
            </a:r>
          </a:p>
        </p:txBody>
      </p:sp>
    </p:spTree>
    <p:extLst>
      <p:ext uri="{BB962C8B-B14F-4D97-AF65-F5344CB8AC3E}">
        <p14:creationId xmlns:p14="http://schemas.microsoft.com/office/powerpoint/2010/main" val="1951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4531" y="0"/>
            <a:ext cx="9144000" cy="1202826"/>
          </a:xfrm>
          <a:ln>
            <a:noFill/>
          </a:ln>
        </p:spPr>
        <p:txBody>
          <a:bodyPr/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SPOJE  PEROM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23449" y="971917"/>
            <a:ext cx="11379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prenášajú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krútiaci moment z hriadeľa na náboj alebo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naopak (napr. ozubené koleso s hriadeľom)</a:t>
            </a:r>
            <a:endParaRPr lang="sk-SK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ozoberateľné spoje s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tvarovým stykom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ozmery pier a drážok sú normalizované</a:t>
            </a:r>
            <a:endParaRPr lang="sk-SK" sz="3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1" y="3819849"/>
            <a:ext cx="6954982" cy="3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47703" y="865837"/>
            <a:ext cx="11408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Perá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sú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podstate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pozdĺžne </a:t>
            </a: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hranoly obdĺžnikového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prierezu.</a:t>
            </a:r>
          </a:p>
          <a:p>
            <a:pPr>
              <a:lnSpc>
                <a:spcPct val="150000"/>
              </a:lnSpc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Sú normalizované (tesné, vodiace, kotúčové – </a:t>
            </a: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internete popozeraj rozdiel medzi nimi!!!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uložené v žliabku, ktorý je v hriadeli aj náboji.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4" y="3037454"/>
            <a:ext cx="4959458" cy="3355597"/>
          </a:xfrm>
          <a:prstGeom prst="rect">
            <a:avLst/>
          </a:prstGeo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816592" y="247973"/>
            <a:ext cx="9144000" cy="86583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PERÁ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247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2110"/>
          <a:stretch/>
        </p:blipFill>
        <p:spPr>
          <a:xfrm>
            <a:off x="0" y="2088468"/>
            <a:ext cx="6766559" cy="3759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99544" y="643008"/>
            <a:ext cx="22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TESNÉ PERO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1" b="11517"/>
          <a:stretch/>
        </p:blipFill>
        <p:spPr>
          <a:xfrm>
            <a:off x="6362167" y="2237038"/>
            <a:ext cx="5903867" cy="449627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43" y="212227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288619" y="164439"/>
            <a:ext cx="10905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VÝHODY: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renos stredne veľkých krútiacich momentov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jednoduché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n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ízka hmotnosť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88619" y="3211427"/>
            <a:ext cx="10905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NEVÝHODY: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z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oslabujú súčiastky drážkou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m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 panose="02020603050405020304" pitchFamily="18" charset="0"/>
              </a:rPr>
              <a:t>usia byť poistené proti osovému posunutiu</a:t>
            </a:r>
          </a:p>
        </p:txBody>
      </p:sp>
    </p:spTree>
    <p:extLst>
      <p:ext uri="{BB962C8B-B14F-4D97-AF65-F5344CB8AC3E}">
        <p14:creationId xmlns:p14="http://schemas.microsoft.com/office/powerpoint/2010/main" val="41010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4531" y="0"/>
            <a:ext cx="9144000" cy="1202826"/>
          </a:xfrm>
          <a:ln>
            <a:noFill/>
          </a:ln>
        </p:spPr>
        <p:txBody>
          <a:bodyPr/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DRÁŽKOVÉ HRIADELE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5512" y="1286317"/>
            <a:ext cx="10982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renášajú veľké krútiace momenty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erá sú vyrobené priamo na hriadeli a v náboji je rovnaký</a:t>
            </a:r>
          </a:p>
          <a:p>
            <a:pPr>
              <a:lnSpc>
                <a:spcPct val="150000"/>
              </a:lnSpc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počet drážok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3" y="3629739"/>
            <a:ext cx="3422258" cy="256339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3384524"/>
            <a:ext cx="4691604" cy="3522968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03" y="3003177"/>
            <a:ext cx="3390061" cy="22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11694</TotalTime>
  <Words>178</Words>
  <Application>Microsoft Office PowerPoint</Application>
  <PresentationFormat>Širokouhlá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Times New Roman</vt:lpstr>
      <vt:lpstr>Motív Office</vt:lpstr>
      <vt:lpstr>KLINY, PERÁ, DRÁŽKOVÉ HRIADELE</vt:lpstr>
      <vt:lpstr> SPOJE  KLINOM</vt:lpstr>
      <vt:lpstr>Prezentácia programu PowerPoint</vt:lpstr>
      <vt:lpstr>Prezentácia programu PowerPoint</vt:lpstr>
      <vt:lpstr>SPOJE  PEROM</vt:lpstr>
      <vt:lpstr>Prezentácia programu PowerPoint</vt:lpstr>
      <vt:lpstr>Prezentácia programu PowerPoint</vt:lpstr>
      <vt:lpstr>Prezentácia programu PowerPoint</vt:lpstr>
      <vt:lpstr>DRÁŽKOVÉ HRIADELE</vt:lpstr>
      <vt:lpstr>DRÁŽKOVANIE: rovnoboké drážkovanie evolventné drážkovanie jemné drážkovanie                      Priraď druh drážky k obrázku!!!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SKRUTKY</dc:title>
  <dc:creator>Martina Ivančáková</dc:creator>
  <cp:lastModifiedBy>Iv</cp:lastModifiedBy>
  <cp:revision>66</cp:revision>
  <dcterms:created xsi:type="dcterms:W3CDTF">2016-01-20T00:03:47Z</dcterms:created>
  <dcterms:modified xsi:type="dcterms:W3CDTF">2020-03-14T10:16:16Z</dcterms:modified>
</cp:coreProperties>
</file>